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B99B6C-8DCC-48DA-AE28-9182A7B0DB1D}" v="62" dt="2021-10-14T05:39:52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274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9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DF86-391A-462E-82A0-804357570EA3}" type="datetimeFigureOut">
              <a:rPr kumimoji="1" lang="ja-JP" altLang="en-US" smtClean="0"/>
              <a:t>2021/10/19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0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6.png"/><Relationship Id="rId16" Type="http://schemas.openxmlformats.org/officeDocument/2006/relationships/image" Target="../media/image17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jp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D08B-895E-4923-AB1B-86BEAC0F025E}"/>
              </a:ext>
            </a:extLst>
          </p:cNvPr>
          <p:cNvSpPr txBox="1"/>
          <p:nvPr/>
        </p:nvSpPr>
        <p:spPr>
          <a:xfrm>
            <a:off x="2536280" y="2617542"/>
            <a:ext cx="407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 dirty="0"/>
              <a:t>プラン名</a:t>
            </a:r>
            <a:endParaRPr kumimoji="1" lang="en-US" altLang="ja-JP" sz="2800" b="1" u="sng" dirty="0"/>
          </a:p>
          <a:p>
            <a:pPr algn="ctr"/>
            <a:r>
              <a:rPr kumimoji="1" lang="ja-JP" altLang="en-US" sz="2000" b="1" u="sng" dirty="0"/>
              <a:t>（サブタイトル含め</a:t>
            </a:r>
            <a:r>
              <a:rPr kumimoji="1" lang="en-US" altLang="ja-JP" sz="2000" b="1" u="sng" dirty="0"/>
              <a:t>30</a:t>
            </a:r>
            <a:r>
              <a:rPr kumimoji="1" lang="ja-JP" altLang="en-US" sz="2000" b="1" u="sng" dirty="0"/>
              <a:t>字以内）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CE9F4C-946F-4E7A-9F3F-1E1B217227F9}"/>
              </a:ext>
            </a:extLst>
          </p:cNvPr>
          <p:cNvSpPr txBox="1"/>
          <p:nvPr/>
        </p:nvSpPr>
        <p:spPr>
          <a:xfrm>
            <a:off x="905064" y="4584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チーム名：</a:t>
            </a:r>
            <a:endParaRPr kumimoji="1" lang="en-US" altLang="ja-JP" sz="20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DCC963-FE83-497B-A476-4D324CD42CC1}"/>
              </a:ext>
            </a:extLst>
          </p:cNvPr>
          <p:cNvSpPr txBox="1"/>
          <p:nvPr/>
        </p:nvSpPr>
        <p:spPr>
          <a:xfrm>
            <a:off x="198304" y="6034551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＊「プラン名」「チーム名」を必ず表紙に記載してください。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＊表紙は写真その他自由にデザインしてください。書体や文字の大きさの変更も自由です。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＊この斜体の青字は、提案時にはすべて削除してください。（以下ページすべて共通）</a:t>
            </a:r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3EB3AD6-359B-4F4A-855B-D061A655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64" y="318781"/>
            <a:ext cx="1441022" cy="144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7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5B4019-1A40-44A9-86A0-23FCEA9A611F}"/>
              </a:ext>
            </a:extLst>
          </p:cNvPr>
          <p:cNvSpPr/>
          <p:nvPr/>
        </p:nvSpPr>
        <p:spPr>
          <a:xfrm>
            <a:off x="176270" y="947451"/>
            <a:ext cx="8725359" cy="320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21187" y="5858848"/>
            <a:ext cx="894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＊解決したい社会課題に相当する探究テーマと、その探究テーマを選んだ理由を簡潔に記述してください。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＊探究テーマに関わる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ゴール（メイン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1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つ、サブがあればサイズ小さめで複数追加可）のアイコンを配置してください。</a:t>
            </a:r>
            <a:endParaRPr kumimoji="1" lang="en-US" altLang="ja-JP" sz="1200" i="1" dirty="0">
              <a:solidFill>
                <a:srgbClr val="0070C0"/>
              </a:solidFill>
            </a:endParaRPr>
          </a:p>
          <a:p>
            <a:r>
              <a:rPr kumimoji="1" lang="ja-JP" altLang="en-US" sz="1200" i="1" dirty="0">
                <a:solidFill>
                  <a:srgbClr val="0070C0"/>
                </a:solidFill>
              </a:rPr>
              <a:t>　（アイコン画像は最終ページにありますのでご活用ください）</a:t>
            </a:r>
            <a:br>
              <a:rPr kumimoji="1" lang="en-US" altLang="ja-JP" sz="1200" i="1" dirty="0">
                <a:solidFill>
                  <a:srgbClr val="0070C0"/>
                </a:solidFill>
              </a:rPr>
            </a:br>
            <a:r>
              <a:rPr kumimoji="1" lang="ja-JP" altLang="en-US" sz="1200" i="1" dirty="0">
                <a:solidFill>
                  <a:srgbClr val="0070C0"/>
                </a:solidFill>
              </a:rPr>
              <a:t>＊レイアウトは例です。自由に変更してもらってかまいません。</a:t>
            </a:r>
            <a:endParaRPr kumimoji="1" lang="en-US" altLang="ja-JP" sz="1200" i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A11E3F-E267-4689-B066-A0564577706A}"/>
              </a:ext>
            </a:extLst>
          </p:cNvPr>
          <p:cNvSpPr txBox="1"/>
          <p:nvPr/>
        </p:nvSpPr>
        <p:spPr>
          <a:xfrm>
            <a:off x="77117" y="13879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１．探究テーマとそれを選んだ理由</a:t>
            </a:r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176FC203-A470-4125-9DB2-C00F0107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74B5-C9B7-4397-9A51-DE43F0E6934F}"/>
              </a:ext>
            </a:extLst>
          </p:cNvPr>
          <p:cNvSpPr txBox="1"/>
          <p:nvPr/>
        </p:nvSpPr>
        <p:spPr>
          <a:xfrm>
            <a:off x="392266" y="113124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＜探究テーマ＞</a:t>
            </a:r>
            <a:endParaRPr kumimoji="1" lang="en-US" altLang="ja-JP" sz="2000" dirty="0"/>
          </a:p>
          <a:p>
            <a:endParaRPr kumimoji="1" lang="en-US" altLang="ja-JP" sz="2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3D29A8-E8EA-4766-A820-D99D2C84437A}"/>
              </a:ext>
            </a:extLst>
          </p:cNvPr>
          <p:cNvSpPr txBox="1"/>
          <p:nvPr/>
        </p:nvSpPr>
        <p:spPr>
          <a:xfrm>
            <a:off x="176271" y="4437939"/>
            <a:ext cx="8725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/>
              <a:t>＜そのテーマを選んだ理由＞</a:t>
            </a:r>
            <a:endParaRPr kumimoji="1" lang="en-US" altLang="ja-JP" sz="1600" dirty="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C4895EB-348A-458D-A7A9-8A2ACD58FB6F}"/>
              </a:ext>
            </a:extLst>
          </p:cNvPr>
          <p:cNvSpPr/>
          <p:nvPr/>
        </p:nvSpPr>
        <p:spPr>
          <a:xfrm rot="10800000">
            <a:off x="4398307" y="4085567"/>
            <a:ext cx="281284" cy="2424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F5BC0D-9F70-4757-ADA0-725E196C50DE}"/>
              </a:ext>
            </a:extLst>
          </p:cNvPr>
          <p:cNvSpPr txBox="1"/>
          <p:nvPr/>
        </p:nvSpPr>
        <p:spPr>
          <a:xfrm>
            <a:off x="7119069" y="25953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対象ゴール</a:t>
            </a:r>
            <a:r>
              <a:rPr kumimoji="1" lang="en-US" altLang="ja-JP" sz="1400" dirty="0"/>
              <a:t>】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B45C84D-D828-4E82-9C87-23C954AFD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2" y="3002414"/>
            <a:ext cx="490760" cy="49076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CB8A8906-CEE1-43A0-9760-281CBE790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722" y="3544368"/>
            <a:ext cx="490760" cy="49076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E557790F-A76C-4646-8908-506413620E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97" y="3002414"/>
            <a:ext cx="1047555" cy="104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4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016862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＊「１．探究テーマ」における具体的な「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アクション」のアイデアを記載してください。その際に、その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はどの目標（１－１７ゴール）の解決に結びついているか、アイコンで示してください。アイコンはメインが１つ、関連するものは複数選んでもかまいません。アイコンのデータは、このファイルの一番後ろにあり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アクション」アイデアと「目標」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268C99EC-75BD-4AD8-B658-B4F3F5CC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5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211669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＊「２．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（行動やパートナーシップ）」は、どうしたらもっと大勢の人が参加できるでしょうか。それを広めるためにはどうしたらよいでしょうか。逆にどんなことが壁になっているでしょうか。それらを乗り越えるアイデアを記述してください。複数でもかまいません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３．「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アクション」を広める方法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6A4345C1-3CE7-4A7D-A0BD-85A5ED44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98304" y="6211669"/>
            <a:ext cx="8945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i="1" dirty="0">
                <a:solidFill>
                  <a:srgbClr val="0070C0"/>
                </a:solidFill>
              </a:rPr>
              <a:t>＊「３．</a:t>
            </a:r>
            <a:r>
              <a:rPr kumimoji="1" lang="en-US" altLang="ja-JP" sz="1200" i="1" dirty="0">
                <a:solidFill>
                  <a:srgbClr val="0070C0"/>
                </a:solidFill>
              </a:rPr>
              <a:t>SDGs</a:t>
            </a:r>
            <a:r>
              <a:rPr kumimoji="1" lang="ja-JP" altLang="en-US" sz="1200" i="1" dirty="0">
                <a:solidFill>
                  <a:srgbClr val="0070C0"/>
                </a:solidFill>
              </a:rPr>
              <a:t>アクションを広める方法」で、そのアクションが多くのひとに広がると世界や社会、あるいは解決を目指す課題はどのように変化すると思いますか。もし可能なら、解決を目指す最終的な姿まで、どのように段階的に進めていけばよいかを考えてみましょう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４．「</a:t>
            </a:r>
            <a:r>
              <a:rPr kumimoji="1" lang="en-US" altLang="ja-JP" sz="2400" b="1" dirty="0"/>
              <a:t>SDGs</a:t>
            </a:r>
            <a:r>
              <a:rPr kumimoji="1" lang="ja-JP" altLang="en-US" sz="2400" b="1" dirty="0"/>
              <a:t>アクション」が広がるとどう変わるのか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E7A74E-B985-44FD-99F0-3B6D68D5B603}"/>
              </a:ext>
            </a:extLst>
          </p:cNvPr>
          <p:cNvSpPr txBox="1"/>
          <p:nvPr/>
        </p:nvSpPr>
        <p:spPr>
          <a:xfrm>
            <a:off x="77117" y="138793"/>
            <a:ext cx="8496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＜提出方法＞　</a:t>
            </a:r>
            <a:r>
              <a:rPr kumimoji="1" lang="en-US" altLang="ja-JP" sz="2400" b="1" dirty="0"/>
              <a:t>※</a:t>
            </a:r>
            <a:r>
              <a:rPr kumimoji="1" lang="ja-JP" altLang="en-US" sz="2400" b="1" dirty="0"/>
              <a:t>提出時にはこのページは削除してください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C22021-872D-48FB-AF93-C6D7BF6B6654}"/>
              </a:ext>
            </a:extLst>
          </p:cNvPr>
          <p:cNvSpPr txBox="1"/>
          <p:nvPr/>
        </p:nvSpPr>
        <p:spPr>
          <a:xfrm>
            <a:off x="280987" y="832638"/>
            <a:ext cx="886301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dirty="0"/>
              <a:t>【</a:t>
            </a:r>
            <a:r>
              <a:rPr lang="ja-JP" altLang="en-US" sz="1600" b="1" dirty="0"/>
              <a:t>提出していただくアイデアプラン資料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/>
              <a:t>この様式（</a:t>
            </a:r>
            <a:r>
              <a:rPr lang="en-US" altLang="ja-JP" sz="1600" b="1" dirty="0"/>
              <a:t>1</a:t>
            </a:r>
            <a:r>
              <a:rPr lang="ja-JP" altLang="en-US" sz="1600" b="1" dirty="0"/>
              <a:t>～</a:t>
            </a:r>
            <a:r>
              <a:rPr lang="en-US" altLang="ja-JP" sz="1600" b="1" dirty="0"/>
              <a:t>5</a:t>
            </a:r>
            <a:r>
              <a:rPr lang="ja-JP" altLang="en-US" sz="1600" b="1" dirty="0"/>
              <a:t>ページ）にプランを整理し、</a:t>
            </a:r>
            <a:r>
              <a:rPr lang="en-US" altLang="ja-JP" sz="1600" b="1" dirty="0"/>
              <a:t>PDF</a:t>
            </a:r>
            <a:r>
              <a:rPr lang="ja-JP" altLang="en-US" sz="1600" b="1" dirty="0"/>
              <a:t>に変換したデータ</a:t>
            </a:r>
          </a:p>
          <a:p>
            <a:endParaRPr lang="en-US" altLang="ja-JP" sz="1600" dirty="0"/>
          </a:p>
          <a:p>
            <a:r>
              <a:rPr lang="ja-JP" altLang="en-US" sz="1600" b="1" dirty="0">
                <a:solidFill>
                  <a:srgbClr val="FF0000"/>
                </a:solidFill>
              </a:rPr>
              <a:t>☆</a:t>
            </a:r>
            <a:r>
              <a:rPr lang="en-US" altLang="ja-JP" sz="1600" b="1" dirty="0">
                <a:solidFill>
                  <a:srgbClr val="FF0000"/>
                </a:solidFill>
              </a:rPr>
              <a:t>PDF</a:t>
            </a:r>
            <a:r>
              <a:rPr lang="ja-JP" altLang="en-US" sz="1600" b="1" dirty="0">
                <a:solidFill>
                  <a:srgbClr val="FF0000"/>
                </a:solidFill>
              </a:rPr>
              <a:t>で保存</a:t>
            </a:r>
            <a:r>
              <a:rPr lang="en-US" altLang="ja-JP" sz="1600" b="1" dirty="0">
                <a:solidFill>
                  <a:srgbClr val="FF0000"/>
                </a:solidFill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</a:rPr>
              <a:t>エクスポート</a:t>
            </a:r>
            <a:r>
              <a:rPr lang="en-US" altLang="ja-JP" sz="1600" b="1" dirty="0">
                <a:solidFill>
                  <a:srgbClr val="FF0000"/>
                </a:solidFill>
              </a:rPr>
              <a:t>)</a:t>
            </a:r>
            <a:r>
              <a:rPr lang="ja-JP" altLang="en-US" sz="1600" b="1" dirty="0">
                <a:solidFill>
                  <a:srgbClr val="FF0000"/>
                </a:solidFill>
              </a:rPr>
              <a:t>したものを提出してください。</a:t>
            </a:r>
            <a:endParaRPr lang="en-US" altLang="ja-JP" sz="1600" b="1" dirty="0">
              <a:solidFill>
                <a:srgbClr val="FF0000"/>
              </a:solidFill>
            </a:endParaRPr>
          </a:p>
          <a:p>
            <a:r>
              <a:rPr lang="ja-JP" altLang="en-US" sz="1600" dirty="0"/>
              <a:t>・動作環境による体裁崩れ等を防ぐために、</a:t>
            </a:r>
            <a:r>
              <a:rPr lang="en-US" altLang="ja-JP" sz="1600" dirty="0"/>
              <a:t>PDF</a:t>
            </a:r>
            <a:r>
              <a:rPr lang="ja-JP" altLang="en-US" sz="1600" dirty="0"/>
              <a:t>での提出をお願いします。</a:t>
            </a:r>
          </a:p>
          <a:p>
            <a:r>
              <a:rPr lang="ja-JP" altLang="en-US" sz="1600" dirty="0"/>
              <a:t>・提出ファイルが正しく確認できない場合、修正・再提出を求める場合があります。</a:t>
            </a:r>
          </a:p>
          <a:p>
            <a:r>
              <a:rPr lang="ja-JP" altLang="en-US" sz="1600" dirty="0"/>
              <a:t>・〆切日を超えて再提出がなかった場合、エントリーが受付けられない場合があります。</a:t>
            </a:r>
            <a:endParaRPr lang="en-US" altLang="ja-JP" sz="1600" dirty="0"/>
          </a:p>
          <a:p>
            <a:r>
              <a:rPr lang="ja-JP" altLang="en-US" sz="1600" dirty="0"/>
              <a:t>　予めご了承いただき、余裕を持った提出をお願いいたします。</a:t>
            </a:r>
          </a:p>
          <a:p>
            <a:r>
              <a:rPr lang="ja-JP" altLang="en-US" sz="1600" dirty="0"/>
              <a:t>・文字や写真、図表など表現方法は自由。</a:t>
            </a:r>
          </a:p>
          <a:p>
            <a:r>
              <a:rPr lang="ja-JP" altLang="en-US" sz="1600" dirty="0"/>
              <a:t>・</a:t>
            </a:r>
            <a:r>
              <a:rPr lang="en-US" altLang="ja-JP" sz="1600" dirty="0"/>
              <a:t>5</a:t>
            </a:r>
            <a:r>
              <a:rPr lang="ja-JP" altLang="en-US" sz="1600" dirty="0"/>
              <a:t>分間でプレゼンテーションが完結するようにポイントを絞ってください。</a:t>
            </a:r>
          </a:p>
          <a:p>
            <a:endParaRPr lang="ja-JP" altLang="en-US" sz="1600" dirty="0"/>
          </a:p>
          <a:p>
            <a:r>
              <a:rPr lang="en-US" altLang="ja-JP" sz="1600" b="1" dirty="0"/>
              <a:t>【</a:t>
            </a:r>
            <a:r>
              <a:rPr lang="ja-JP" altLang="en-US" sz="1600" b="1" dirty="0"/>
              <a:t>重要</a:t>
            </a:r>
            <a:r>
              <a:rPr lang="en-US" altLang="ja-JP" sz="1600" b="1" dirty="0"/>
              <a:t>】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・ファイル名は「エントリーナンバー</a:t>
            </a: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高校名</a:t>
            </a:r>
            <a:r>
              <a:rPr lang="en-US" altLang="ja-JP" sz="1600" b="1" dirty="0">
                <a:solidFill>
                  <a:srgbClr val="FF0000"/>
                </a:solidFill>
              </a:rPr>
              <a:t>+</a:t>
            </a:r>
            <a:r>
              <a:rPr lang="ja-JP" altLang="en-US" sz="1600" b="1" dirty="0">
                <a:solidFill>
                  <a:srgbClr val="FF0000"/>
                </a:solidFill>
              </a:rPr>
              <a:t>チーム名</a:t>
            </a:r>
            <a:r>
              <a:rPr lang="en-US" altLang="ja-JP" sz="1600" b="1" dirty="0">
                <a:solidFill>
                  <a:srgbClr val="FF0000"/>
                </a:solidFill>
              </a:rPr>
              <a:t>.pdf</a:t>
            </a:r>
            <a:r>
              <a:rPr lang="ja-JP" altLang="en-US" sz="1600" b="1" dirty="0">
                <a:solidFill>
                  <a:srgbClr val="FF0000"/>
                </a:solidFill>
              </a:rPr>
              <a:t>」で提出してください。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・枚数はテンプレートの内容を厳守してください。</a:t>
            </a:r>
          </a:p>
          <a:p>
            <a:r>
              <a:rPr lang="ja-JP" altLang="en-US" sz="1600" dirty="0"/>
              <a:t>・スライドの加除は審査対象外になる可能性があります。</a:t>
            </a:r>
          </a:p>
          <a:p>
            <a:r>
              <a:rPr lang="en-US" altLang="ja-JP" sz="1600" dirty="0"/>
              <a:t>※</a:t>
            </a:r>
            <a:r>
              <a:rPr lang="ja-JP" altLang="en-US" sz="1600" dirty="0"/>
              <a:t>静止画状態で審査しますので、アニメーションや動画埋込は審査対象にはなりません。</a:t>
            </a:r>
          </a:p>
          <a:p>
            <a:endParaRPr lang="ja-JP" altLang="en-US" sz="1600" dirty="0"/>
          </a:p>
          <a:p>
            <a:r>
              <a:rPr lang="en-US" altLang="ja-JP" sz="1600" dirty="0"/>
              <a:t>&lt;PowerPoint</a:t>
            </a:r>
            <a:r>
              <a:rPr lang="ja-JP" altLang="en-US" sz="1600" dirty="0"/>
              <a:t>データを</a:t>
            </a:r>
            <a:r>
              <a:rPr lang="en-US" altLang="ja-JP" sz="1600" dirty="0"/>
              <a:t>PDF</a:t>
            </a:r>
            <a:r>
              <a:rPr lang="ja-JP" altLang="en-US" sz="1600" dirty="0"/>
              <a:t>に変換する方法</a:t>
            </a:r>
            <a:r>
              <a:rPr lang="en-US" altLang="ja-JP" sz="1600" dirty="0"/>
              <a:t>&gt;</a:t>
            </a:r>
          </a:p>
          <a:p>
            <a:r>
              <a:rPr lang="en-US" altLang="ja-JP" sz="1600" dirty="0"/>
              <a:t>1. [</a:t>
            </a:r>
            <a:r>
              <a:rPr lang="ja-JP" altLang="en-US" sz="1600" dirty="0"/>
              <a:t>ファイル</a:t>
            </a:r>
            <a:r>
              <a:rPr lang="en-US" altLang="ja-JP" sz="1600" dirty="0"/>
              <a:t>]&gt;[</a:t>
            </a:r>
            <a:r>
              <a:rPr lang="ja-JP" altLang="en-US" sz="1600" dirty="0"/>
              <a:t>エクスポート</a:t>
            </a:r>
            <a:r>
              <a:rPr lang="en-US" altLang="ja-JP" sz="1600" dirty="0"/>
              <a:t>]</a:t>
            </a:r>
            <a:r>
              <a:rPr lang="ja-JP" altLang="en-US" sz="1600" dirty="0"/>
              <a:t>の順に選択します。</a:t>
            </a:r>
          </a:p>
          <a:p>
            <a:r>
              <a:rPr lang="en-US" altLang="ja-JP" sz="1600" dirty="0"/>
              <a:t>2. [PDF/XPS</a:t>
            </a:r>
            <a:r>
              <a:rPr lang="ja-JP" altLang="en-US" sz="1600" dirty="0"/>
              <a:t>ドキュメントの作成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をクリックし、</a:t>
            </a:r>
            <a:r>
              <a:rPr lang="en-US" altLang="ja-JP" sz="1600" dirty="0"/>
              <a:t>[PDF/XPS</a:t>
            </a:r>
            <a:r>
              <a:rPr lang="ja-JP" altLang="en-US" sz="1600" dirty="0"/>
              <a:t>の作成</a:t>
            </a:r>
            <a:r>
              <a:rPr lang="en-US" altLang="ja-JP" sz="1600" dirty="0"/>
              <a:t>]</a:t>
            </a:r>
            <a:r>
              <a:rPr lang="ja-JP" altLang="en-US" sz="1600" dirty="0"/>
              <a:t>をクリックします。</a:t>
            </a:r>
          </a:p>
          <a:p>
            <a:r>
              <a:rPr lang="en-US" altLang="ja-JP" sz="1600" dirty="0"/>
              <a:t>3. [PDF</a:t>
            </a:r>
            <a:r>
              <a:rPr lang="ja-JP" altLang="en-US" sz="1600" dirty="0"/>
              <a:t>または</a:t>
            </a:r>
            <a:r>
              <a:rPr lang="en-US" altLang="ja-JP" sz="1600" dirty="0"/>
              <a:t>XPS</a:t>
            </a:r>
            <a:r>
              <a:rPr lang="ja-JP" altLang="en-US" sz="1600" dirty="0"/>
              <a:t>形式で発行</a:t>
            </a:r>
            <a:r>
              <a:rPr lang="en-US" altLang="ja-JP" sz="1600" dirty="0"/>
              <a:t>]</a:t>
            </a:r>
            <a:r>
              <a:rPr lang="ja-JP" altLang="en-US" sz="1600" dirty="0"/>
              <a:t>ダイアログボックスで、ファイルの保存場所を選びます。</a:t>
            </a:r>
          </a:p>
          <a:p>
            <a:r>
              <a:rPr lang="en-US" altLang="ja-JP" sz="1600" dirty="0"/>
              <a:t>4.[</a:t>
            </a:r>
            <a:r>
              <a:rPr lang="ja-JP" altLang="en-US" sz="1600" dirty="0"/>
              <a:t>ファイル名</a:t>
            </a:r>
            <a:r>
              <a:rPr lang="en-US" altLang="ja-JP" sz="1600" dirty="0"/>
              <a:t>]</a:t>
            </a:r>
            <a:r>
              <a:rPr lang="ja-JP" altLang="en-US" sz="1600" dirty="0"/>
              <a:t>ボックスに</a:t>
            </a:r>
            <a:r>
              <a:rPr lang="ja-JP" altLang="en-US" sz="1600" b="1" dirty="0"/>
              <a:t>エントリーナンバー</a:t>
            </a:r>
            <a:r>
              <a:rPr lang="en-US" altLang="ja-JP" sz="1600" b="1" dirty="0"/>
              <a:t>+</a:t>
            </a:r>
            <a:r>
              <a:rPr lang="ja-JP" altLang="en-US" sz="1600" b="1" dirty="0"/>
              <a:t>高校名</a:t>
            </a:r>
            <a:r>
              <a:rPr lang="en-US" altLang="ja-JP" sz="1600" b="1" dirty="0"/>
              <a:t>+</a:t>
            </a:r>
            <a:r>
              <a:rPr lang="ja-JP" altLang="en-US" sz="1600" b="1" dirty="0"/>
              <a:t>チーム名</a:t>
            </a:r>
            <a:r>
              <a:rPr lang="ja-JP" altLang="en-US" sz="1600" dirty="0"/>
              <a:t>を入力します。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29687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E887CC-56FC-4F3E-9465-89918103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940328"/>
            <a:ext cx="1010500" cy="1010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F10324-8E34-4B7C-BE77-EBEFADF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68" y="940328"/>
            <a:ext cx="1010500" cy="1010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FA908A-94BF-4A0C-A0A3-80F658FA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9" y="940327"/>
            <a:ext cx="1010500" cy="1010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E740C5-5432-495F-93B2-F145F211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940326"/>
            <a:ext cx="1010500" cy="1010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837490-8419-4E63-B4CC-8587C82EA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940325"/>
            <a:ext cx="1010500" cy="1010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4B76BE-99B2-4366-ADD5-7902BCCE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64" y="940324"/>
            <a:ext cx="1010500" cy="1010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EB77ED-A518-41D8-B2B6-7F465EA74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2033299"/>
            <a:ext cx="1010578" cy="10105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352369-D8E7-4299-B4CE-F0382E9D8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5" y="2033377"/>
            <a:ext cx="1010500" cy="101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8BB6E9-C644-4402-BEFD-EDE7DD7AB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5" y="2033377"/>
            <a:ext cx="1010500" cy="1010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BA90A5-6644-4EF1-AFD8-B5B8CD9EA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9" y="2033330"/>
            <a:ext cx="1010500" cy="1010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C89165-44EF-4662-A18E-A05804637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2033284"/>
            <a:ext cx="1010500" cy="1010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5E3604-BAB2-4778-A851-DAA492F390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3126335"/>
            <a:ext cx="1010500" cy="1010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9F6A18-4E1A-49EC-96BF-DD06877B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8" y="3135267"/>
            <a:ext cx="1010500" cy="101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61EB11-7579-4832-942D-F05960526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97" y="3135282"/>
            <a:ext cx="1010578" cy="10105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044285-A139-4A41-9875-F079EB1C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3135267"/>
            <a:ext cx="1010500" cy="1010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4E818D8-248F-4353-881D-6EA3ECD0D9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3126334"/>
            <a:ext cx="1010500" cy="1010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F7B286-EB33-41F6-A191-543744EFA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7" y="2033245"/>
            <a:ext cx="1010578" cy="1010578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E7A74E-B985-44FD-99F0-3B6D68D5B603}"/>
              </a:ext>
            </a:extLst>
          </p:cNvPr>
          <p:cNvSpPr txBox="1"/>
          <p:nvPr/>
        </p:nvSpPr>
        <p:spPr>
          <a:xfrm>
            <a:off x="77117" y="138793"/>
            <a:ext cx="7880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＜素材＞　</a:t>
            </a:r>
            <a:r>
              <a:rPr kumimoji="1" lang="en-US" altLang="ja-JP" sz="2400" b="1" dirty="0"/>
              <a:t>※</a:t>
            </a:r>
            <a:r>
              <a:rPr kumimoji="1" lang="ja-JP" altLang="en-US" sz="2400" b="1" dirty="0"/>
              <a:t>提出時にはこのページは削除してください</a:t>
            </a:r>
          </a:p>
        </p:txBody>
      </p:sp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7C97282-D59F-4D99-86B3-4A79A61D8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4562573"/>
            <a:ext cx="1718035" cy="1718035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880470A3-9E05-4D84-A996-25FD3D1F9D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3135267"/>
            <a:ext cx="1008000" cy="10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34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</TotalTime>
  <Words>724</Words>
  <Application>Microsoft Office PowerPoint</Application>
  <PresentationFormat>画面に合わせる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崇志</dc:creator>
  <cp:lastModifiedBy>廣瀬 岳史</cp:lastModifiedBy>
  <cp:revision>12</cp:revision>
  <dcterms:created xsi:type="dcterms:W3CDTF">2019-11-03T02:01:44Z</dcterms:created>
  <dcterms:modified xsi:type="dcterms:W3CDTF">2021-10-19T13:54:09Z</dcterms:modified>
</cp:coreProperties>
</file>