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6" r:id="rId4"/>
    <p:sldId id="257" r:id="rId5"/>
    <p:sldId id="258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o Office" userId="8334e10e-63ae-4149-9d86-cf31ffc57ee9" providerId="ADAL" clId="{84B0A505-0D8D-4DD9-A178-03E8BDE2EC27}"/>
    <pc:docChg chg="modSld">
      <pc:chgData name="Sapporo Office" userId="8334e10e-63ae-4149-9d86-cf31ffc57ee9" providerId="ADAL" clId="{84B0A505-0D8D-4DD9-A178-03E8BDE2EC27}" dt="2023-05-15T05:54:14.563" v="83" actId="1076"/>
      <pc:docMkLst>
        <pc:docMk/>
      </pc:docMkLst>
      <pc:sldChg chg="modSp mod">
        <pc:chgData name="Sapporo Office" userId="8334e10e-63ae-4149-9d86-cf31ffc57ee9" providerId="ADAL" clId="{84B0A505-0D8D-4DD9-A178-03E8BDE2EC27}" dt="2023-05-15T05:53:30.527" v="76" actId="20577"/>
        <pc:sldMkLst>
          <pc:docMk/>
          <pc:sldMk cId="1594447570" sldId="256"/>
        </pc:sldMkLst>
        <pc:spChg chg="mod">
          <ac:chgData name="Sapporo Office" userId="8334e10e-63ae-4149-9d86-cf31ffc57ee9" providerId="ADAL" clId="{84B0A505-0D8D-4DD9-A178-03E8BDE2EC27}" dt="2023-05-15T05:53:30.527" v="76" actId="20577"/>
          <ac:spMkLst>
            <pc:docMk/>
            <pc:sldMk cId="1594447570" sldId="256"/>
            <ac:spMk id="8" creationId="{0EDCC963-FE83-497B-A476-4D324CD42CC1}"/>
          </ac:spMkLst>
        </pc:spChg>
      </pc:sldChg>
      <pc:sldChg chg="modSp mod">
        <pc:chgData name="Sapporo Office" userId="8334e10e-63ae-4149-9d86-cf31ffc57ee9" providerId="ADAL" clId="{84B0A505-0D8D-4DD9-A178-03E8BDE2EC27}" dt="2023-05-15T05:53:41.885" v="77"/>
        <pc:sldMkLst>
          <pc:docMk/>
          <pc:sldMk cId="3770740449" sldId="257"/>
        </pc:sldMkLst>
        <pc:spChg chg="mod">
          <ac:chgData name="Sapporo Office" userId="8334e10e-63ae-4149-9d86-cf31ffc57ee9" providerId="ADAL" clId="{84B0A505-0D8D-4DD9-A178-03E8BDE2EC27}" dt="2023-05-15T05:53:41.885" v="77"/>
          <ac:spMkLst>
            <pc:docMk/>
            <pc:sldMk cId="3770740449" sldId="257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46.290" v="78"/>
        <pc:sldMkLst>
          <pc:docMk/>
          <pc:sldMk cId="593795258" sldId="258"/>
        </pc:sldMkLst>
        <pc:spChg chg="mod">
          <ac:chgData name="Sapporo Office" userId="8334e10e-63ae-4149-9d86-cf31ffc57ee9" providerId="ADAL" clId="{84B0A505-0D8D-4DD9-A178-03E8BDE2EC27}" dt="2023-05-15T05:53:46.290" v="78"/>
          <ac:spMkLst>
            <pc:docMk/>
            <pc:sldMk cId="593795258" sldId="258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50.206" v="79"/>
        <pc:sldMkLst>
          <pc:docMk/>
          <pc:sldMk cId="1542178456" sldId="260"/>
        </pc:sldMkLst>
        <pc:spChg chg="mod">
          <ac:chgData name="Sapporo Office" userId="8334e10e-63ae-4149-9d86-cf31ffc57ee9" providerId="ADAL" clId="{84B0A505-0D8D-4DD9-A178-03E8BDE2EC27}" dt="2023-05-15T05:53:50.206" v="79"/>
          <ac:spMkLst>
            <pc:docMk/>
            <pc:sldMk cId="1542178456" sldId="260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54.090" v="80"/>
        <pc:sldMkLst>
          <pc:docMk/>
          <pc:sldMk cId="4143258673" sldId="261"/>
        </pc:sldMkLst>
        <pc:spChg chg="mod">
          <ac:chgData name="Sapporo Office" userId="8334e10e-63ae-4149-9d86-cf31ffc57ee9" providerId="ADAL" clId="{84B0A505-0D8D-4DD9-A178-03E8BDE2EC27}" dt="2023-05-15T05:53:54.090" v="80"/>
          <ac:spMkLst>
            <pc:docMk/>
            <pc:sldMk cId="4143258673" sldId="261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4:14.563" v="83" actId="1076"/>
        <pc:sldMkLst>
          <pc:docMk/>
          <pc:sldMk cId="2073703475" sldId="263"/>
        </pc:sldMkLst>
        <pc:spChg chg="mod">
          <ac:chgData name="Sapporo Office" userId="8334e10e-63ae-4149-9d86-cf31ffc57ee9" providerId="ADAL" clId="{84B0A505-0D8D-4DD9-A178-03E8BDE2EC27}" dt="2023-05-15T05:54:14.563" v="83" actId="1076"/>
          <ac:spMkLst>
            <pc:docMk/>
            <pc:sldMk cId="2073703475" sldId="263"/>
            <ac:spMk id="15" creationId="{B8E92AFA-3F35-48A3-B7C7-6C3780F03553}"/>
          </ac:spMkLst>
        </pc:spChg>
      </pc:sldChg>
    </pc:docChg>
  </pc:docChgLst>
  <pc:docChgLst>
    <pc:chgData name="Sapporo Office" userId="8334e10e-63ae-4149-9d86-cf31ffc57ee9" providerId="ADAL" clId="{5AAE9448-1124-4D42-892A-7DD35BD423A8}"/>
    <pc:docChg chg="modSld">
      <pc:chgData name="Sapporo Office" userId="8334e10e-63ae-4149-9d86-cf31ffc57ee9" providerId="ADAL" clId="{5AAE9448-1124-4D42-892A-7DD35BD423A8}" dt="2024-05-23T04:41:29.831" v="81" actId="20577"/>
      <pc:docMkLst>
        <pc:docMk/>
      </pc:docMkLst>
      <pc:sldChg chg="modSp mod">
        <pc:chgData name="Sapporo Office" userId="8334e10e-63ae-4149-9d86-cf31ffc57ee9" providerId="ADAL" clId="{5AAE9448-1124-4D42-892A-7DD35BD423A8}" dt="2024-05-23T04:40:25.406" v="2" actId="20577"/>
        <pc:sldMkLst>
          <pc:docMk/>
          <pc:sldMk cId="1594447570" sldId="256"/>
        </pc:sldMkLst>
        <pc:spChg chg="mod">
          <ac:chgData name="Sapporo Office" userId="8334e10e-63ae-4149-9d86-cf31ffc57ee9" providerId="ADAL" clId="{5AAE9448-1124-4D42-892A-7DD35BD423A8}" dt="2024-05-23T04:40:25.406" v="2" actId="20577"/>
          <ac:spMkLst>
            <pc:docMk/>
            <pc:sldMk cId="1594447570" sldId="256"/>
            <ac:spMk id="4" creationId="{C5DD0571-DEA1-3483-616C-D06FE8EE142C}"/>
          </ac:spMkLst>
        </pc:spChg>
      </pc:sldChg>
      <pc:sldChg chg="modSp mod">
        <pc:chgData name="Sapporo Office" userId="8334e10e-63ae-4149-9d86-cf31ffc57ee9" providerId="ADAL" clId="{5AAE9448-1124-4D42-892A-7DD35BD423A8}" dt="2024-05-23T04:41:29.831" v="81" actId="20577"/>
        <pc:sldMkLst>
          <pc:docMk/>
          <pc:sldMk cId="2296870883" sldId="262"/>
        </pc:sldMkLst>
        <pc:spChg chg="mod">
          <ac:chgData name="Sapporo Office" userId="8334e10e-63ae-4149-9d86-cf31ffc57ee9" providerId="ADAL" clId="{5AAE9448-1124-4D42-892A-7DD35BD423A8}" dt="2024-05-23T04:41:29.831" v="81" actId="20577"/>
          <ac:spMkLst>
            <pc:docMk/>
            <pc:sldMk cId="2296870883" sldId="262"/>
            <ac:spMk id="5" creationId="{B6C22021-872D-48FB-AF93-C6D7BF6B6654}"/>
          </ac:spMkLst>
        </pc:spChg>
      </pc:sldChg>
    </pc:docChg>
  </pc:docChgLst>
  <pc:docChgLst>
    <pc:chgData name="Nakade Kozue" userId="f1d7ad79-1fa5-48d9-a93c-b60c01530065" providerId="ADAL" clId="{C5773F9A-C7EA-4E6F-AED8-54DC5E45BF73}"/>
    <pc:docChg chg="undo custSel addSld modSld">
      <pc:chgData name="Nakade Kozue" userId="f1d7ad79-1fa5-48d9-a93c-b60c01530065" providerId="ADAL" clId="{C5773F9A-C7EA-4E6F-AED8-54DC5E45BF73}" dt="2023-05-09T04:11:53.085" v="895" actId="20577"/>
      <pc:docMkLst>
        <pc:docMk/>
      </pc:docMkLst>
      <pc:sldChg chg="addSp delSp modSp mod">
        <pc:chgData name="Nakade Kozue" userId="f1d7ad79-1fa5-48d9-a93c-b60c01530065" providerId="ADAL" clId="{C5773F9A-C7EA-4E6F-AED8-54DC5E45BF73}" dt="2023-05-01T05:02:06.270" v="790" actId="20577"/>
        <pc:sldMkLst>
          <pc:docMk/>
          <pc:sldMk cId="1594447570" sldId="256"/>
        </pc:sldMkLst>
        <pc:spChg chg="add mod">
          <ac:chgData name="Nakade Kozue" userId="f1d7ad79-1fa5-48d9-a93c-b60c01530065" providerId="ADAL" clId="{C5773F9A-C7EA-4E6F-AED8-54DC5E45BF73}" dt="2023-05-01T04:54:17.486" v="129" actId="1076"/>
          <ac:spMkLst>
            <pc:docMk/>
            <pc:sldMk cId="1594447570" sldId="256"/>
            <ac:spMk id="4" creationId="{C5DD0571-DEA1-3483-616C-D06FE8EE142C}"/>
          </ac:spMkLst>
        </pc:spChg>
        <pc:spChg chg="add del mod">
          <ac:chgData name="Nakade Kozue" userId="f1d7ad79-1fa5-48d9-a93c-b60c01530065" providerId="ADAL" clId="{C5773F9A-C7EA-4E6F-AED8-54DC5E45BF73}" dt="2023-05-01T05:01:13.947" v="716" actId="478"/>
          <ac:spMkLst>
            <pc:docMk/>
            <pc:sldMk cId="1594447570" sldId="256"/>
            <ac:spMk id="5" creationId="{EC28EE1F-88FA-6325-6854-DC595253EBC1}"/>
          </ac:spMkLst>
        </pc:spChg>
        <pc:spChg chg="mod">
          <ac:chgData name="Nakade Kozue" userId="f1d7ad79-1fa5-48d9-a93c-b60c01530065" providerId="ADAL" clId="{C5773F9A-C7EA-4E6F-AED8-54DC5E45BF73}" dt="2023-05-01T05:02:06.270" v="790" actId="20577"/>
          <ac:spMkLst>
            <pc:docMk/>
            <pc:sldMk cId="1594447570" sldId="256"/>
            <ac:spMk id="8" creationId="{0EDCC963-FE83-497B-A476-4D324CD42CC1}"/>
          </ac:spMkLst>
        </pc:spChg>
        <pc:picChg chg="mod">
          <ac:chgData name="Nakade Kozue" userId="f1d7ad79-1fa5-48d9-a93c-b60c01530065" providerId="ADAL" clId="{C5773F9A-C7EA-4E6F-AED8-54DC5E45BF73}" dt="2023-05-01T04:54:11.867" v="128" actId="1036"/>
          <ac:picMkLst>
            <pc:docMk/>
            <pc:sldMk cId="1594447570" sldId="256"/>
            <ac:picMk id="3" creationId="{83EB3AD6-359B-4F4A-855B-D061A6555EA9}"/>
          </ac:picMkLst>
        </pc:picChg>
      </pc:sldChg>
      <pc:sldChg chg="addSp delSp modSp mod">
        <pc:chgData name="Nakade Kozue" userId="f1d7ad79-1fa5-48d9-a93c-b60c01530065" providerId="ADAL" clId="{C5773F9A-C7EA-4E6F-AED8-54DC5E45BF73}" dt="2023-05-01T05:02:12.530" v="792"/>
        <pc:sldMkLst>
          <pc:docMk/>
          <pc:sldMk cId="3770740449" sldId="257"/>
        </pc:sldMkLst>
        <pc:spChg chg="add mod">
          <ac:chgData name="Nakade Kozue" userId="f1d7ad79-1fa5-48d9-a93c-b60c01530065" providerId="ADAL" clId="{C5773F9A-C7EA-4E6F-AED8-54DC5E45BF73}" dt="2023-05-01T04:52:20.191" v="77" actId="1076"/>
          <ac:spMkLst>
            <pc:docMk/>
            <pc:sldMk cId="3770740449" sldId="257"/>
            <ac:spMk id="3" creationId="{93B181DA-81EA-F0D8-B660-6BF756B8DACE}"/>
          </ac:spMkLst>
        </pc:spChg>
        <pc:spChg chg="add mod">
          <ac:chgData name="Nakade Kozue" userId="f1d7ad79-1fa5-48d9-a93c-b60c01530065" providerId="ADAL" clId="{C5773F9A-C7EA-4E6F-AED8-54DC5E45BF73}" dt="2023-05-01T04:53:31.632" v="101" actId="1038"/>
          <ac:spMkLst>
            <pc:docMk/>
            <pc:sldMk cId="3770740449" sldId="257"/>
            <ac:spMk id="4" creationId="{92A3965C-FF81-08E0-853D-FFA4D28AF40C}"/>
          </ac:spMkLst>
        </pc:spChg>
        <pc:spChg chg="add mod">
          <ac:chgData name="Nakade Kozue" userId="f1d7ad79-1fa5-48d9-a93c-b60c01530065" providerId="ADAL" clId="{C5773F9A-C7EA-4E6F-AED8-54DC5E45BF73}" dt="2023-05-01T04:53:25.246" v="99" actId="1076"/>
          <ac:spMkLst>
            <pc:docMk/>
            <pc:sldMk cId="3770740449" sldId="257"/>
            <ac:spMk id="5" creationId="{6A7DA105-58E2-5DD6-99AE-AA4B2CF781C8}"/>
          </ac:spMkLst>
        </pc:spChg>
        <pc:spChg chg="mod">
          <ac:chgData name="Nakade Kozue" userId="f1d7ad79-1fa5-48d9-a93c-b60c01530065" providerId="ADAL" clId="{C5773F9A-C7EA-4E6F-AED8-54DC5E45BF73}" dt="2023-05-01T05:02:12.530" v="792"/>
          <ac:spMkLst>
            <pc:docMk/>
            <pc:sldMk cId="3770740449" sldId="257"/>
            <ac:spMk id="15" creationId="{B8E92AFA-3F35-48A3-B7C7-6C3780F03553}"/>
          </ac:spMkLst>
        </pc:spChg>
        <pc:picChg chg="del">
          <ac:chgData name="Nakade Kozue" userId="f1d7ad79-1fa5-48d9-a93c-b60c01530065" providerId="ADAL" clId="{C5773F9A-C7EA-4E6F-AED8-54DC5E45BF73}" dt="2023-05-01T04:52:15.067" v="75" actId="478"/>
          <ac:picMkLst>
            <pc:docMk/>
            <pc:sldMk cId="3770740449" sldId="257"/>
            <ac:picMk id="18" creationId="{2B45C84D-D828-4E82-9C87-23C954AFDCCE}"/>
          </ac:picMkLst>
        </pc:picChg>
        <pc:picChg chg="del">
          <ac:chgData name="Nakade Kozue" userId="f1d7ad79-1fa5-48d9-a93c-b60c01530065" providerId="ADAL" clId="{C5773F9A-C7EA-4E6F-AED8-54DC5E45BF73}" dt="2023-05-01T04:52:15.539" v="76" actId="478"/>
          <ac:picMkLst>
            <pc:docMk/>
            <pc:sldMk cId="3770740449" sldId="257"/>
            <ac:picMk id="19" creationId="{CB8A8906-CEE1-43A0-9760-281CBE7909DF}"/>
          </ac:picMkLst>
        </pc:picChg>
        <pc:picChg chg="del">
          <ac:chgData name="Nakade Kozue" userId="f1d7ad79-1fa5-48d9-a93c-b60c01530065" providerId="ADAL" clId="{C5773F9A-C7EA-4E6F-AED8-54DC5E45BF73}" dt="2023-05-01T04:52:14.242" v="74" actId="478"/>
          <ac:picMkLst>
            <pc:docMk/>
            <pc:sldMk cId="3770740449" sldId="257"/>
            <ac:picMk id="20" creationId="{E557790F-A76C-4646-8908-506413620EA4}"/>
          </ac:picMkLst>
        </pc:picChg>
      </pc:sldChg>
      <pc:sldChg chg="modSp mod">
        <pc:chgData name="Nakade Kozue" userId="f1d7ad79-1fa5-48d9-a93c-b60c01530065" providerId="ADAL" clId="{C5773F9A-C7EA-4E6F-AED8-54DC5E45BF73}" dt="2023-05-01T05:02:15.789" v="794"/>
        <pc:sldMkLst>
          <pc:docMk/>
          <pc:sldMk cId="593795258" sldId="258"/>
        </pc:sldMkLst>
        <pc:spChg chg="mod">
          <ac:chgData name="Nakade Kozue" userId="f1d7ad79-1fa5-48d9-a93c-b60c01530065" providerId="ADAL" clId="{C5773F9A-C7EA-4E6F-AED8-54DC5E45BF73}" dt="2023-05-01T05:02:15.789" v="794"/>
          <ac:spMkLst>
            <pc:docMk/>
            <pc:sldMk cId="593795258" sldId="258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5:02:19.356" v="796"/>
        <pc:sldMkLst>
          <pc:docMk/>
          <pc:sldMk cId="1542178456" sldId="260"/>
        </pc:sldMkLst>
        <pc:spChg chg="mod">
          <ac:chgData name="Nakade Kozue" userId="f1d7ad79-1fa5-48d9-a93c-b60c01530065" providerId="ADAL" clId="{C5773F9A-C7EA-4E6F-AED8-54DC5E45BF73}" dt="2023-05-01T05:02:19.356" v="796"/>
          <ac:spMkLst>
            <pc:docMk/>
            <pc:sldMk cId="1542178456" sldId="260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5:02:22.568" v="798"/>
        <pc:sldMkLst>
          <pc:docMk/>
          <pc:sldMk cId="4143258673" sldId="261"/>
        </pc:sldMkLst>
        <pc:spChg chg="mod">
          <ac:chgData name="Nakade Kozue" userId="f1d7ad79-1fa5-48d9-a93c-b60c01530065" providerId="ADAL" clId="{C5773F9A-C7EA-4E6F-AED8-54DC5E45BF73}" dt="2023-05-01T05:02:22.568" v="798"/>
          <ac:spMkLst>
            <pc:docMk/>
            <pc:sldMk cId="4143258673" sldId="261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4:48:55.180" v="71" actId="1037"/>
        <pc:sldMkLst>
          <pc:docMk/>
          <pc:sldMk cId="2296870883" sldId="262"/>
        </pc:sldMkLst>
        <pc:spChg chg="mod">
          <ac:chgData name="Nakade Kozue" userId="f1d7ad79-1fa5-48d9-a93c-b60c01530065" providerId="ADAL" clId="{C5773F9A-C7EA-4E6F-AED8-54DC5E45BF73}" dt="2023-05-01T04:48:55.180" v="71" actId="1037"/>
          <ac:spMkLst>
            <pc:docMk/>
            <pc:sldMk cId="2296870883" sldId="262"/>
            <ac:spMk id="5" creationId="{B6C22021-872D-48FB-AF93-C6D7BF6B6654}"/>
          </ac:spMkLst>
        </pc:spChg>
      </pc:sldChg>
      <pc:sldChg chg="modSp add mod">
        <pc:chgData name="Nakade Kozue" userId="f1d7ad79-1fa5-48d9-a93c-b60c01530065" providerId="ADAL" clId="{C5773F9A-C7EA-4E6F-AED8-54DC5E45BF73}" dt="2023-05-09T04:11:53.085" v="895" actId="20577"/>
        <pc:sldMkLst>
          <pc:docMk/>
          <pc:sldMk cId="2073703475" sldId="263"/>
        </pc:sldMkLst>
        <pc:spChg chg="mod">
          <ac:chgData name="Nakade Kozue" userId="f1d7ad79-1fa5-48d9-a93c-b60c01530065" providerId="ADAL" clId="{C5773F9A-C7EA-4E6F-AED8-54DC5E45BF73}" dt="2023-05-09T04:10:51.212" v="856" actId="20577"/>
          <ac:spMkLst>
            <pc:docMk/>
            <pc:sldMk cId="2073703475" sldId="263"/>
            <ac:spMk id="12" creationId="{B6CB2CB5-56A5-4909-BBA6-F97605E05255}"/>
          </ac:spMkLst>
        </pc:spChg>
        <pc:spChg chg="mod">
          <ac:chgData name="Nakade Kozue" userId="f1d7ad79-1fa5-48d9-a93c-b60c01530065" providerId="ADAL" clId="{C5773F9A-C7EA-4E6F-AED8-54DC5E45BF73}" dt="2023-05-09T04:11:53.085" v="895" actId="20577"/>
          <ac:spMkLst>
            <pc:docMk/>
            <pc:sldMk cId="2073703475" sldId="263"/>
            <ac:spMk id="15" creationId="{B8E92AFA-3F35-48A3-B7C7-6C3780F035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9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DF86-391A-462E-82A0-804357570EA3}" type="datetimeFigureOut">
              <a:rPr kumimoji="1" lang="ja-JP" altLang="en-US" smtClean="0"/>
              <a:t>2024/5/23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0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E7A74E-B985-44FD-99F0-3B6D68D5B603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＜提出方法＞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C22021-872D-48FB-AF93-C6D7BF6B6654}"/>
              </a:ext>
            </a:extLst>
          </p:cNvPr>
          <p:cNvSpPr txBox="1"/>
          <p:nvPr/>
        </p:nvSpPr>
        <p:spPr>
          <a:xfrm>
            <a:off x="181597" y="832638"/>
            <a:ext cx="886301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【</a:t>
            </a:r>
            <a:r>
              <a:rPr lang="ja-JP" altLang="en-US" sz="1600" b="1" dirty="0"/>
              <a:t>提出していただくアクションアイデアプラン資料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/>
              <a:t>この様式に沿ってプランを整理し、</a:t>
            </a:r>
            <a:r>
              <a:rPr lang="en-US" altLang="ja-JP" sz="1600" b="1" dirty="0"/>
              <a:t>PDF</a:t>
            </a:r>
            <a:r>
              <a:rPr lang="ja-JP" altLang="en-US" sz="1600" b="1" dirty="0"/>
              <a:t>に変換したデータを提出してください。</a:t>
            </a:r>
          </a:p>
          <a:p>
            <a:endParaRPr lang="en-US" altLang="ja-JP" sz="1600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</a:t>
            </a:r>
            <a:r>
              <a:rPr lang="en-US" altLang="ja-JP" sz="1600" b="1" dirty="0">
                <a:solidFill>
                  <a:srgbClr val="FF0000"/>
                </a:solidFill>
              </a:rPr>
              <a:t>PDF</a:t>
            </a:r>
            <a:r>
              <a:rPr lang="ja-JP" altLang="en-US" sz="1600" b="1" dirty="0">
                <a:solidFill>
                  <a:srgbClr val="FF0000"/>
                </a:solidFill>
              </a:rPr>
              <a:t>で保存</a:t>
            </a:r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</a:rPr>
              <a:t>エクスポート</a:t>
            </a:r>
            <a:r>
              <a:rPr lang="en-US" altLang="ja-JP" sz="1600" b="1" dirty="0">
                <a:solidFill>
                  <a:srgbClr val="FF0000"/>
                </a:solidFill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</a:rPr>
              <a:t>したものを提出すること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400" dirty="0"/>
              <a:t>・動作環境による体裁崩れ等を防ぐために、</a:t>
            </a:r>
            <a:r>
              <a:rPr lang="en-US" altLang="ja-JP" sz="1400" dirty="0"/>
              <a:t>PDF</a:t>
            </a:r>
            <a:r>
              <a:rPr lang="ja-JP" altLang="en-US" sz="1400" dirty="0"/>
              <a:t>での提出をお願いします。</a:t>
            </a:r>
          </a:p>
          <a:p>
            <a:r>
              <a:rPr lang="ja-JP" altLang="en-US" sz="1400" dirty="0"/>
              <a:t>・提出ファイルが正しく確認できない場合、修正・再提出を求める場合があります。</a:t>
            </a:r>
          </a:p>
          <a:p>
            <a:r>
              <a:rPr lang="ja-JP" altLang="en-US" sz="1400" dirty="0"/>
              <a:t>・〆切日を超えて再提出がなかった場合、エントリーが受付けられない場合があります。</a:t>
            </a:r>
            <a:endParaRPr lang="en-US" altLang="ja-JP" sz="1400" dirty="0"/>
          </a:p>
          <a:p>
            <a:r>
              <a:rPr lang="ja-JP" altLang="en-US" sz="1400" dirty="0"/>
              <a:t>　予めご了承いただき、余裕を持った提出をお願いいたします。</a:t>
            </a:r>
          </a:p>
          <a:p>
            <a:r>
              <a:rPr lang="ja-JP" altLang="en-US" sz="1400" dirty="0"/>
              <a:t>・文字や写真、図表など表現方法は自由です。</a:t>
            </a:r>
          </a:p>
          <a:p>
            <a:r>
              <a:rPr lang="ja-JP" altLang="en-US" sz="1400" dirty="0"/>
              <a:t>・二次審査に進んだ場合、</a:t>
            </a:r>
            <a:r>
              <a:rPr lang="en-US" altLang="ja-JP" sz="1400" dirty="0"/>
              <a:t>5</a:t>
            </a:r>
            <a:r>
              <a:rPr lang="ja-JP" altLang="en-US" sz="1400" dirty="0"/>
              <a:t>分間以内のプレゼンテーション動画を作成いただきます。</a:t>
            </a:r>
            <a:endParaRPr lang="en-US" altLang="ja-JP" sz="1400" dirty="0"/>
          </a:p>
          <a:p>
            <a:r>
              <a:rPr lang="ja-JP" altLang="en-US" sz="1400" dirty="0"/>
              <a:t>　</a:t>
            </a:r>
            <a:r>
              <a:rPr lang="en-US" altLang="ja-JP" sz="1400" dirty="0"/>
              <a:t>5</a:t>
            </a:r>
            <a:r>
              <a:rPr lang="ja-JP" altLang="en-US" sz="1400" dirty="0"/>
              <a:t>分以内に説明が完結するように、プラン作成時からポイントを絞ってください。</a:t>
            </a:r>
          </a:p>
          <a:p>
            <a:endParaRPr lang="ja-JP" altLang="en-US" sz="1600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重要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☆ファイル名は“チーム名” にすること。（チーム名</a:t>
            </a:r>
            <a:r>
              <a:rPr lang="en-US" altLang="ja-JP" sz="1600" b="1" dirty="0">
                <a:solidFill>
                  <a:srgbClr val="FF0000"/>
                </a:solidFill>
              </a:rPr>
              <a:t>.pdf</a:t>
            </a:r>
            <a:r>
              <a:rPr lang="ja-JP" altLang="en-US" sz="1600" b="1" dirty="0">
                <a:solidFill>
                  <a:srgbClr val="FF0000"/>
                </a:solidFill>
              </a:rPr>
              <a:t>）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☆テンプレートの内容を厳守すること。表紙＋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  <a:r>
              <a:rPr lang="ja-JP" altLang="en-US" sz="1600" b="1" dirty="0">
                <a:solidFill>
                  <a:srgbClr val="FF0000"/>
                </a:solidFill>
              </a:rPr>
              <a:t>～</a:t>
            </a:r>
            <a:r>
              <a:rPr lang="en-US" altLang="ja-JP" sz="1600" b="1" dirty="0">
                <a:solidFill>
                  <a:srgbClr val="FF0000"/>
                </a:solidFill>
              </a:rPr>
              <a:t>5</a:t>
            </a:r>
            <a:r>
              <a:rPr lang="ja-JP" altLang="en-US" sz="1600" b="1" dirty="0">
                <a:solidFill>
                  <a:srgbClr val="FF0000"/>
                </a:solidFill>
              </a:rPr>
              <a:t>のスライドの</a:t>
            </a:r>
            <a:r>
              <a:rPr lang="en-US" altLang="ja-JP" sz="1600" b="1" dirty="0">
                <a:solidFill>
                  <a:srgbClr val="FF0000"/>
                </a:solidFill>
              </a:rPr>
              <a:t>6</a:t>
            </a:r>
            <a:r>
              <a:rPr lang="ja-JP" altLang="en-US" sz="1600" b="1" dirty="0">
                <a:solidFill>
                  <a:srgbClr val="FF0000"/>
                </a:solidFill>
              </a:rPr>
              <a:t>ページ構成です。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各ページの項目“</a:t>
            </a:r>
            <a:r>
              <a:rPr lang="en-US" altLang="ja-JP" sz="1400" dirty="0"/>
              <a:t>1.</a:t>
            </a:r>
            <a:r>
              <a:rPr lang="ja-JP" altLang="en-US" sz="1400" dirty="0"/>
              <a:t>探究テーマとそれを選んだ理由”“</a:t>
            </a:r>
            <a:r>
              <a:rPr lang="en-US" altLang="ja-JP" sz="1400" dirty="0"/>
              <a:t>2.</a:t>
            </a:r>
            <a:r>
              <a:rPr lang="ja-JP" altLang="en-US" sz="1400" dirty="0"/>
              <a:t>「</a:t>
            </a:r>
            <a:r>
              <a:rPr lang="en-US" altLang="ja-JP" sz="1400" dirty="0"/>
              <a:t>SDGs</a:t>
            </a:r>
            <a:r>
              <a:rPr lang="ja-JP" altLang="en-US" sz="1400" dirty="0"/>
              <a:t>アクション」アイデアと「目標」”なども</a:t>
            </a:r>
            <a:endParaRPr lang="en-US" altLang="ja-JP" sz="1400" dirty="0"/>
          </a:p>
          <a:p>
            <a:r>
              <a:rPr lang="ja-JP" altLang="en-US" sz="1400" dirty="0"/>
              <a:t>　消さないようにお願いします。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７ページ以上で提出された場合は、受理できません。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静止画状態で審査しますので、アニメーションや動画埋込は審査対象にはなりません。</a:t>
            </a:r>
            <a:endParaRPr lang="en-US" altLang="ja-JP" sz="1400" dirty="0"/>
          </a:p>
          <a:p>
            <a:endParaRPr lang="ja-JP" altLang="en-US" sz="1400" dirty="0"/>
          </a:p>
          <a:p>
            <a:r>
              <a:rPr lang="en-US" altLang="ja-JP" sz="1600" b="1" dirty="0"/>
              <a:t>&lt;PowerPoint</a:t>
            </a:r>
            <a:r>
              <a:rPr lang="ja-JP" altLang="en-US" sz="1600" b="1" dirty="0"/>
              <a:t>データを</a:t>
            </a:r>
            <a:r>
              <a:rPr lang="en-US" altLang="ja-JP" sz="1600" b="1" dirty="0"/>
              <a:t>PDF</a:t>
            </a:r>
            <a:r>
              <a:rPr lang="ja-JP" altLang="en-US" sz="1600" b="1" dirty="0"/>
              <a:t>に変換する方法</a:t>
            </a:r>
            <a:r>
              <a:rPr lang="en-US" altLang="ja-JP" sz="1600" b="1" dirty="0"/>
              <a:t>&gt;</a:t>
            </a:r>
          </a:p>
          <a:p>
            <a:r>
              <a:rPr lang="en-US" altLang="ja-JP" sz="1600" dirty="0"/>
              <a:t>1. [</a:t>
            </a:r>
            <a:r>
              <a:rPr lang="ja-JP" altLang="en-US" sz="1600" dirty="0"/>
              <a:t>ファイル</a:t>
            </a:r>
            <a:r>
              <a:rPr lang="en-US" altLang="ja-JP" sz="1600" dirty="0"/>
              <a:t>]&gt;[</a:t>
            </a:r>
            <a:r>
              <a:rPr lang="ja-JP" altLang="en-US" sz="1600" dirty="0"/>
              <a:t>エクスポート</a:t>
            </a:r>
            <a:r>
              <a:rPr lang="en-US" altLang="ja-JP" sz="1600" dirty="0"/>
              <a:t>]</a:t>
            </a:r>
            <a:r>
              <a:rPr lang="ja-JP" altLang="en-US" sz="1600" dirty="0"/>
              <a:t>の順に選択します。</a:t>
            </a:r>
          </a:p>
          <a:p>
            <a:r>
              <a:rPr lang="en-US" altLang="ja-JP" sz="1600" dirty="0"/>
              <a:t>2. [PDF/XPS</a:t>
            </a:r>
            <a:r>
              <a:rPr lang="ja-JP" altLang="en-US" sz="1600" dirty="0"/>
              <a:t>ドキュメントの作成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をクリックし、</a:t>
            </a:r>
            <a:r>
              <a:rPr lang="en-US" altLang="ja-JP" sz="1600" dirty="0"/>
              <a:t>[PDF/XPS</a:t>
            </a:r>
            <a:r>
              <a:rPr lang="ja-JP" altLang="en-US" sz="1600" dirty="0"/>
              <a:t>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をクリックします。</a:t>
            </a:r>
          </a:p>
          <a:p>
            <a:r>
              <a:rPr lang="en-US" altLang="ja-JP" sz="1600" dirty="0"/>
              <a:t>3. [PDF</a:t>
            </a:r>
            <a:r>
              <a:rPr lang="ja-JP" altLang="en-US" sz="1600" dirty="0"/>
              <a:t>または</a:t>
            </a:r>
            <a:r>
              <a:rPr lang="en-US" altLang="ja-JP" sz="1600" dirty="0"/>
              <a:t>XPS</a:t>
            </a:r>
            <a:r>
              <a:rPr lang="ja-JP" altLang="en-US" sz="1600" dirty="0"/>
              <a:t>形式で発行</a:t>
            </a:r>
            <a:r>
              <a:rPr lang="en-US" altLang="ja-JP" sz="1600" dirty="0"/>
              <a:t>]</a:t>
            </a:r>
            <a:r>
              <a:rPr lang="ja-JP" altLang="en-US" sz="1600" dirty="0"/>
              <a:t>ダイアログボックスで、ファイルの保存場所を選びます。</a:t>
            </a:r>
          </a:p>
          <a:p>
            <a:r>
              <a:rPr lang="en-US" altLang="ja-JP" sz="1600" dirty="0"/>
              <a:t>4.[</a:t>
            </a:r>
            <a:r>
              <a:rPr lang="ja-JP" altLang="en-US" sz="1600" dirty="0"/>
              <a:t>ファイル名</a:t>
            </a:r>
            <a:r>
              <a:rPr lang="en-US" altLang="ja-JP" sz="1600" dirty="0"/>
              <a:t>]</a:t>
            </a:r>
            <a:r>
              <a:rPr lang="ja-JP" altLang="en-US" sz="1600" dirty="0"/>
              <a:t>ボックスにチーム名を入力します。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29687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E887CC-56FC-4F3E-9465-89918103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940328"/>
            <a:ext cx="1010500" cy="1010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F10324-8E34-4B7C-BE77-EBEFADF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68" y="940328"/>
            <a:ext cx="1010500" cy="1010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FA908A-94BF-4A0C-A0A3-80F658FA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9" y="940327"/>
            <a:ext cx="1010500" cy="1010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E740C5-5432-495F-93B2-F145F211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940326"/>
            <a:ext cx="1010500" cy="1010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837490-8419-4E63-B4CC-8587C82EA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940325"/>
            <a:ext cx="1010500" cy="1010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4B76BE-99B2-4366-ADD5-7902BCCE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64" y="940324"/>
            <a:ext cx="1010500" cy="1010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EB77ED-A518-41D8-B2B6-7F465EA74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2033299"/>
            <a:ext cx="1010578" cy="10105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352369-D8E7-4299-B4CE-F0382E9D8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5" y="2033377"/>
            <a:ext cx="1010500" cy="101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8BB6E9-C644-4402-BEFD-EDE7DD7AB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5" y="2033377"/>
            <a:ext cx="1010500" cy="1010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BA90A5-6644-4EF1-AFD8-B5B8CD9EA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9" y="2033330"/>
            <a:ext cx="1010500" cy="1010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C89165-44EF-4662-A18E-A05804637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2033284"/>
            <a:ext cx="1010500" cy="1010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5E3604-BAB2-4778-A851-DAA492F390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3126335"/>
            <a:ext cx="1010500" cy="1010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9F6A18-4E1A-49EC-96BF-DD06877B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8" y="3135267"/>
            <a:ext cx="1010500" cy="101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61EB11-7579-4832-942D-F05960526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97" y="3135282"/>
            <a:ext cx="1010578" cy="10105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044285-A139-4A41-9875-F079EB1C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3135267"/>
            <a:ext cx="1010500" cy="1010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4E818D8-248F-4353-881D-6EA3ECD0D9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3126334"/>
            <a:ext cx="1010500" cy="1010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F7B286-EB33-41F6-A191-543744EFA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7" y="2033245"/>
            <a:ext cx="1010578" cy="1010578"/>
          </a:xfrm>
          <a:prstGeom prst="rect">
            <a:avLst/>
          </a:prstGeom>
        </p:spPr>
      </p:pic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7C97282-D59F-4D99-86B3-4A79A61D8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4562573"/>
            <a:ext cx="1718035" cy="1718035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880470A3-9E05-4D84-A996-25FD3D1F9D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3135267"/>
            <a:ext cx="1008000" cy="1008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F862D-82BD-4A0F-8594-6A5CE2F2911F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＜素材＞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6C0C1-7417-485A-B08D-C64D336A8F80}"/>
              </a:ext>
            </a:extLst>
          </p:cNvPr>
          <p:cNvSpPr txBox="1"/>
          <p:nvPr/>
        </p:nvSpPr>
        <p:spPr>
          <a:xfrm>
            <a:off x="2608976" y="4562573"/>
            <a:ext cx="6212135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+mn-ea"/>
              </a:rPr>
              <a:t>プランの作成にあたっては、探究テーマに関わる</a:t>
            </a:r>
            <a:r>
              <a:rPr kumimoji="1" lang="en-US" altLang="ja-JP" sz="1800">
                <a:latin typeface="+mn-ea"/>
              </a:rPr>
              <a:t>SDGs</a:t>
            </a:r>
            <a:r>
              <a:rPr kumimoji="1" lang="ja-JP" altLang="en-US" sz="1800">
                <a:latin typeface="+mn-ea"/>
              </a:rPr>
              <a:t>ゴールを明示していただきます。</a:t>
            </a:r>
            <a:endParaRPr kumimoji="1" lang="en-US" altLang="ja-JP" sz="1800">
              <a:latin typeface="+mn-ea"/>
            </a:endParaRPr>
          </a:p>
          <a:p>
            <a:endParaRPr kumimoji="1" lang="en-US" altLang="ja-JP">
              <a:latin typeface="+mn-ea"/>
            </a:endParaRPr>
          </a:p>
          <a:p>
            <a:r>
              <a:rPr kumimoji="1" lang="ja-JP" altLang="en-US" sz="1800" b="1">
                <a:latin typeface="+mn-ea"/>
              </a:rPr>
              <a:t>必ずメインとなるゴールを</a:t>
            </a:r>
            <a:r>
              <a:rPr kumimoji="1" lang="en-US" altLang="ja-JP" sz="1800" b="1">
                <a:latin typeface="+mn-ea"/>
              </a:rPr>
              <a:t>1</a:t>
            </a:r>
            <a:r>
              <a:rPr kumimoji="1" lang="ja-JP" altLang="en-US" sz="1800" b="1">
                <a:latin typeface="+mn-ea"/>
              </a:rPr>
              <a:t>つ選び（</a:t>
            </a:r>
            <a:r>
              <a:rPr kumimoji="1" lang="ja-JP" altLang="en-US" sz="1800">
                <a:latin typeface="+mn-ea"/>
              </a:rPr>
              <a:t>サブがあればサイズ小さめで複数追加可）、上記アイコン画像を「</a:t>
            </a:r>
            <a:r>
              <a:rPr kumimoji="1" lang="ja-JP" altLang="en-US" sz="1800" b="1">
                <a:latin typeface="+mn-ea"/>
              </a:rPr>
              <a:t>表紙</a:t>
            </a:r>
            <a:r>
              <a:rPr kumimoji="1" lang="ja-JP" altLang="en-US" sz="1800">
                <a:latin typeface="+mn-ea"/>
              </a:rPr>
              <a:t>（メイン）」「</a:t>
            </a:r>
            <a:r>
              <a:rPr kumimoji="1" lang="ja-JP" altLang="en-US" sz="1800" b="1">
                <a:latin typeface="+mn-ea"/>
              </a:rPr>
              <a:t>１．探究テーマとそれを選んだ理由</a:t>
            </a:r>
            <a:r>
              <a:rPr kumimoji="1" lang="ja-JP" altLang="en-US" sz="1800">
                <a:latin typeface="+mn-ea"/>
              </a:rPr>
              <a:t>（メイン</a:t>
            </a:r>
            <a:r>
              <a:rPr kumimoji="1" lang="en-US" altLang="ja-JP" sz="1800">
                <a:latin typeface="+mn-ea"/>
              </a:rPr>
              <a:t>/</a:t>
            </a:r>
            <a:r>
              <a:rPr kumimoji="1" lang="ja-JP" altLang="en-US" sz="1800">
                <a:latin typeface="+mn-ea"/>
              </a:rPr>
              <a:t>サブ）」</a:t>
            </a:r>
            <a:r>
              <a:rPr kumimoji="1" lang="ja-JP" altLang="en-US" sz="1800" b="1">
                <a:latin typeface="+mn-ea"/>
              </a:rPr>
              <a:t>のページに配置</a:t>
            </a:r>
            <a:r>
              <a:rPr kumimoji="1" lang="ja-JP" altLang="en-US" sz="1800">
                <a:latin typeface="+mn-ea"/>
              </a:rPr>
              <a:t>してください。</a:t>
            </a:r>
            <a:endParaRPr kumimoji="1" lang="en-US" altLang="ja-JP" sz="1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3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D08B-895E-4923-AB1B-86BEAC0F025E}"/>
              </a:ext>
            </a:extLst>
          </p:cNvPr>
          <p:cNvSpPr txBox="1"/>
          <p:nvPr/>
        </p:nvSpPr>
        <p:spPr>
          <a:xfrm>
            <a:off x="2536280" y="2617542"/>
            <a:ext cx="407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/>
              <a:t>プラン名</a:t>
            </a:r>
            <a:endParaRPr kumimoji="1" lang="en-US" altLang="ja-JP" sz="2800" b="1" u="sng"/>
          </a:p>
          <a:p>
            <a:pPr algn="ctr"/>
            <a:r>
              <a:rPr kumimoji="1" lang="ja-JP" altLang="en-US" sz="2000" b="1" u="sng"/>
              <a:t>（サブタイトル含め</a:t>
            </a:r>
            <a:r>
              <a:rPr kumimoji="1" lang="en-US" altLang="ja-JP" sz="2000" b="1" u="sng"/>
              <a:t>30</a:t>
            </a:r>
            <a:r>
              <a:rPr kumimoji="1" lang="ja-JP" altLang="en-US" sz="2000" b="1" u="sng"/>
              <a:t>字以内）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CE9F4C-946F-4E7A-9F3F-1E1B217227F9}"/>
              </a:ext>
            </a:extLst>
          </p:cNvPr>
          <p:cNvSpPr txBox="1"/>
          <p:nvPr/>
        </p:nvSpPr>
        <p:spPr>
          <a:xfrm>
            <a:off x="905064" y="4584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チーム名：</a:t>
            </a:r>
            <a:endParaRPr kumimoji="1" lang="en-US" altLang="ja-JP" sz="20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DCC963-FE83-497B-A476-4D324CD42CC1}"/>
              </a:ext>
            </a:extLst>
          </p:cNvPr>
          <p:cNvSpPr txBox="1"/>
          <p:nvPr/>
        </p:nvSpPr>
        <p:spPr>
          <a:xfrm>
            <a:off x="198304" y="6001595"/>
            <a:ext cx="868144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i="1" dirty="0">
                <a:solidFill>
                  <a:srgbClr val="0070C0"/>
                </a:solidFill>
              </a:rPr>
              <a:t>＊「プラン名（</a:t>
            </a:r>
            <a:r>
              <a:rPr kumimoji="1" lang="en-US" altLang="ja-JP" sz="1200" b="1" i="1" dirty="0">
                <a:solidFill>
                  <a:srgbClr val="0070C0"/>
                </a:solidFill>
              </a:rPr>
              <a:t>30</a:t>
            </a:r>
            <a:r>
              <a:rPr kumimoji="1" lang="ja-JP" altLang="en-US" sz="1200" b="1" i="1" dirty="0">
                <a:solidFill>
                  <a:srgbClr val="0070C0"/>
                </a:solidFill>
              </a:rPr>
              <a:t>字以内）」「チーム名」「メインゴールアイコン」を必ず表紙に記載してください。</a:t>
            </a:r>
            <a:endParaRPr kumimoji="1" lang="en-US" altLang="ja-JP" sz="1200" b="1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</a:rPr>
              <a:t>＊表紙は写真その他自由にデザインしてください。書体や文字の大きさの変更も自由です。</a:t>
            </a:r>
            <a:endParaRPr kumimoji="1" lang="en-US" altLang="ja-JP" sz="1200" b="1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＊この斜体の青字は、提案時にはすべて削除してください。（以下ページすべて共通）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　</a:t>
            </a:r>
            <a:r>
              <a:rPr kumimoji="1" lang="en-US" altLang="ja-JP" sz="1200" b="1" i="1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3EB3AD6-359B-4F4A-855B-D061A655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64" y="398293"/>
            <a:ext cx="1441022" cy="144102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2171B7-71CC-42B2-B913-C9B529910E38}"/>
              </a:ext>
            </a:extLst>
          </p:cNvPr>
          <p:cNvSpPr/>
          <p:nvPr/>
        </p:nvSpPr>
        <p:spPr>
          <a:xfrm>
            <a:off x="426388" y="441576"/>
            <a:ext cx="1212210" cy="119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メインゴール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アイコン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（場所は自由）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DD0571-DEA1-3483-616C-D06FE8EE142C}"/>
              </a:ext>
            </a:extLst>
          </p:cNvPr>
          <p:cNvSpPr txBox="1"/>
          <p:nvPr/>
        </p:nvSpPr>
        <p:spPr>
          <a:xfrm>
            <a:off x="6027255" y="-22657"/>
            <a:ext cx="407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2024</a:t>
            </a:r>
            <a:r>
              <a:rPr kumimoji="1" lang="ja-JP" altLang="en-US" sz="2000" b="1" dirty="0"/>
              <a:t>年度</a:t>
            </a:r>
            <a:endParaRPr kumimoji="1"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15944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5B4019-1A40-44A9-86A0-23FCEA9A611F}"/>
              </a:ext>
            </a:extLst>
          </p:cNvPr>
          <p:cNvSpPr/>
          <p:nvPr/>
        </p:nvSpPr>
        <p:spPr>
          <a:xfrm>
            <a:off x="176270" y="947451"/>
            <a:ext cx="8725359" cy="320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21187" y="5858848"/>
            <a:ext cx="8945696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＊解決したい社会課題に相当する探究テーマと、その探究テーマを選んだ理由を簡潔に記述してください。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＊探究テーマに関わる</a:t>
            </a:r>
            <a:r>
              <a:rPr kumimoji="1" lang="en-US" altLang="ja-JP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SDGs</a:t>
            </a:r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ゴール（メイン</a:t>
            </a:r>
            <a:r>
              <a:rPr kumimoji="1" lang="en-US" altLang="ja-JP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つ、サブがあればサイズ小さめで複数追加可）のアイコンを必ず配置してください。</a:t>
            </a:r>
            <a:endParaRPr kumimoji="1" lang="en-US" altLang="ja-JP" sz="1200" b="1" i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　（アイコン画像は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2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ページ目にありますのでご活用ください）　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※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上記イメージを参考に作成してください。</a:t>
            </a:r>
            <a:br>
              <a:rPr kumimoji="1" lang="en-US" altLang="ja-JP" sz="1200" i="1" dirty="0">
                <a:solidFill>
                  <a:srgbClr val="0070C0"/>
                </a:solidFill>
              </a:rPr>
            </a:br>
            <a:r>
              <a:rPr kumimoji="1" lang="ja-JP" altLang="en-US" sz="1200" i="1" dirty="0">
                <a:solidFill>
                  <a:srgbClr val="0070C0"/>
                </a:solidFill>
              </a:rPr>
              <a:t>＊レイアウトは例です。自由に変更してもらってかまいません。　</a:t>
            </a:r>
            <a:r>
              <a:rPr kumimoji="1" lang="en-US" altLang="ja-JP" sz="1200" b="1" i="1" dirty="0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  <a:endParaRPr kumimoji="1"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A11E3F-E267-4689-B066-A0564577706A}"/>
              </a:ext>
            </a:extLst>
          </p:cNvPr>
          <p:cNvSpPr txBox="1"/>
          <p:nvPr/>
        </p:nvSpPr>
        <p:spPr>
          <a:xfrm>
            <a:off x="77117" y="13879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１．探究テーマとそれを選んだ理由</a:t>
            </a:r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176FC203-A470-4125-9DB2-C00F0107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74B5-C9B7-4397-9A51-DE43F0E6934F}"/>
              </a:ext>
            </a:extLst>
          </p:cNvPr>
          <p:cNvSpPr txBox="1"/>
          <p:nvPr/>
        </p:nvSpPr>
        <p:spPr>
          <a:xfrm>
            <a:off x="392266" y="113124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＜探究テーマ＞</a:t>
            </a:r>
            <a:endParaRPr kumimoji="1" lang="en-US" altLang="ja-JP" sz="2000"/>
          </a:p>
          <a:p>
            <a:endParaRPr kumimoji="1" lang="en-US" altLang="ja-JP" sz="20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3D29A8-E8EA-4766-A820-D99D2C84437A}"/>
              </a:ext>
            </a:extLst>
          </p:cNvPr>
          <p:cNvSpPr txBox="1"/>
          <p:nvPr/>
        </p:nvSpPr>
        <p:spPr>
          <a:xfrm>
            <a:off x="176271" y="4437939"/>
            <a:ext cx="8725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/>
              <a:t>＜そのテーマを選んだ理由＞</a:t>
            </a:r>
            <a:endParaRPr kumimoji="1" lang="en-US" altLang="ja-JP" sz="160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C4895EB-348A-458D-A7A9-8A2ACD58FB6F}"/>
              </a:ext>
            </a:extLst>
          </p:cNvPr>
          <p:cNvSpPr/>
          <p:nvPr/>
        </p:nvSpPr>
        <p:spPr>
          <a:xfrm rot="10800000">
            <a:off x="4398307" y="4085567"/>
            <a:ext cx="281284" cy="2424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F5BC0D-9F70-4757-ADA0-725E196C50DE}"/>
              </a:ext>
            </a:extLst>
          </p:cNvPr>
          <p:cNvSpPr txBox="1"/>
          <p:nvPr/>
        </p:nvSpPr>
        <p:spPr>
          <a:xfrm>
            <a:off x="7119069" y="25953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【</a:t>
            </a:r>
            <a:r>
              <a:rPr kumimoji="1" lang="ja-JP" altLang="en-US" sz="1400"/>
              <a:t>対象ゴール</a:t>
            </a:r>
            <a:r>
              <a:rPr kumimoji="1" lang="en-US" altLang="ja-JP" sz="1400"/>
              <a:t>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B181DA-81EA-F0D8-B660-6BF756B8DACE}"/>
              </a:ext>
            </a:extLst>
          </p:cNvPr>
          <p:cNvSpPr/>
          <p:nvPr/>
        </p:nvSpPr>
        <p:spPr>
          <a:xfrm>
            <a:off x="7074978" y="2890136"/>
            <a:ext cx="1212210" cy="119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メインゴール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アイコン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（場所は自由）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A3965C-FF81-08E0-853D-FFA4D28AF40C}"/>
              </a:ext>
            </a:extLst>
          </p:cNvPr>
          <p:cNvSpPr/>
          <p:nvPr/>
        </p:nvSpPr>
        <p:spPr>
          <a:xfrm>
            <a:off x="8349799" y="3114769"/>
            <a:ext cx="509097" cy="4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kumimoji="1" lang="ja-JP" altLang="en-US" sz="800">
                <a:solidFill>
                  <a:schemeClr val="bg1">
                    <a:lumMod val="65000"/>
                  </a:schemeClr>
                </a:solidFill>
              </a:rPr>
              <a:t>サブゴール</a:t>
            </a:r>
            <a:endParaRPr kumimoji="1" lang="en-US" altLang="ja-JP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7DA105-58E2-5DD6-99AE-AA4B2CF781C8}"/>
              </a:ext>
            </a:extLst>
          </p:cNvPr>
          <p:cNvSpPr/>
          <p:nvPr/>
        </p:nvSpPr>
        <p:spPr>
          <a:xfrm>
            <a:off x="8366234" y="3652334"/>
            <a:ext cx="509097" cy="4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kumimoji="1" lang="ja-JP" altLang="en-US" sz="800">
                <a:solidFill>
                  <a:schemeClr val="bg1">
                    <a:lumMod val="65000"/>
                  </a:schemeClr>
                </a:solidFill>
              </a:rPr>
              <a:t>サブゴール</a:t>
            </a:r>
            <a:endParaRPr kumimoji="1" lang="en-US" altLang="ja-JP" sz="8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4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78232" y="6016862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＊「１．探究テーマ」における具体的な「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アクション」のアイデアを記載してください。その際に、その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アクションはどの目標（１－１７ゴール）の解決に結びついているか、アイコンでわかりやすく示してください。アイコンはメインが１つ、関連するものは複数選んでもかまいません。アイコンは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2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ページ目にあります。　</a:t>
            </a:r>
            <a:r>
              <a:rPr kumimoji="1" lang="en-US" altLang="ja-JP" sz="1200" b="1" i="1" dirty="0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２．「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アクション」アイデアと「目標」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268C99EC-75BD-4AD8-B658-B4F3F5CC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15177" y="6112390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＊「２．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（行動やパートナーシップ）」は、どうしたらもっと大勢の人が参加できるでしょうか。それを広めるためにはどうしたらよいでしょうか。逆にどんなことが壁になっているでしょうか。それらを乗り越えるアイデアを記述してください。複数でもかまいません。　</a:t>
            </a:r>
            <a:r>
              <a:rPr kumimoji="1" lang="en-US" altLang="ja-JP" sz="1200" b="1" i="1" dirty="0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３．「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アクション」を広める方法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6A4345C1-3CE7-4A7D-A0BD-85A5ED44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05940" y="6128542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＊「３．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を広める方法」で、そのアクションが多くのひとに広がると世界や社会、あるいは解決を目指す課題はどのように変化すると思いますか。もし可能なら、解決を目指す最終的な姿まで、どのように段階的に進めていけばよいかを考えてみましょう。　</a:t>
            </a:r>
            <a:r>
              <a:rPr kumimoji="1" lang="en-US" altLang="ja-JP" sz="1200" b="1" i="1" dirty="0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４．「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アクション」が広がるとどう変わるのか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15176" y="6301121"/>
            <a:ext cx="894569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＊この探究学習を通じて、皆さんの気持ちの変化や学び、気づきを書いて下さい。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en-US" altLang="ja-JP" sz="1200" b="1" i="1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b="1" i="1" dirty="0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５．</a:t>
            </a:r>
            <a:r>
              <a:rPr kumimoji="1" lang="ja-JP" altLang="en-US" sz="2400" b="1" dirty="0"/>
              <a:t>探究学習</a:t>
            </a:r>
            <a:r>
              <a:rPr kumimoji="1" lang="ja-JP" altLang="en-US" sz="2400" b="1"/>
              <a:t>を通じての</a:t>
            </a:r>
            <a:r>
              <a:rPr kumimoji="1" lang="ja-JP" altLang="en-US" sz="2400" b="1" dirty="0"/>
              <a:t>心の変容</a:t>
            </a:r>
            <a:endParaRPr kumimoji="1" lang="ja-JP" altLang="en-US" sz="2400" b="1"/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971</Words>
  <Application>Microsoft Office PowerPoint</Application>
  <PresentationFormat>画面に合わせる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崇志</dc:creator>
  <cp:lastModifiedBy>Sapporo Office</cp:lastModifiedBy>
  <cp:revision>3</cp:revision>
  <dcterms:created xsi:type="dcterms:W3CDTF">2019-11-03T02:01:44Z</dcterms:created>
  <dcterms:modified xsi:type="dcterms:W3CDTF">2024-05-23T04:49:56Z</dcterms:modified>
</cp:coreProperties>
</file>