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6" r:id="rId2"/>
    <p:sldId id="256" r:id="rId3"/>
    <p:sldId id="257" r:id="rId4"/>
    <p:sldId id="258" r:id="rId5"/>
    <p:sldId id="259" r:id="rId6"/>
    <p:sldId id="260" r:id="rId7"/>
    <p:sldId id="261" r:id="rId8"/>
    <p:sldId id="262" r:id="rId9"/>
    <p:sldId id="263" r:id="rId10"/>
    <p:sldId id="267" r:id="rId11"/>
    <p:sldId id="264" r:id="rId12"/>
    <p:sldId id="284" r:id="rId13"/>
    <p:sldId id="265" r:id="rId14"/>
    <p:sldId id="268" r:id="rId15"/>
    <p:sldId id="281" r:id="rId16"/>
    <p:sldId id="280" r:id="rId17"/>
    <p:sldId id="282" r:id="rId18"/>
    <p:sldId id="283" r:id="rId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4F2"/>
    <a:srgbClr val="F8FAFC"/>
    <a:srgbClr val="D7F9F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9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chizenya Michiko" userId="daf702b3-98f7-4a9e-8b6c-5b61c16ea95f" providerId="ADAL" clId="{E3C0D953-5789-4BE1-9253-498F6DA1F6CF}"/>
    <pc:docChg chg="addSld delSld sldOrd">
      <pc:chgData name="Echizenya Michiko" userId="daf702b3-98f7-4a9e-8b6c-5b61c16ea95f" providerId="ADAL" clId="{E3C0D953-5789-4BE1-9253-498F6DA1F6CF}" dt="2026-06-15T02:01:18.385" v="18" actId="680"/>
      <pc:docMkLst>
        <pc:docMk/>
      </pc:docMkLst>
      <pc:sldChg chg="ord">
        <pc:chgData name="Echizenya Michiko" userId="daf702b3-98f7-4a9e-8b6c-5b61c16ea95f" providerId="ADAL" clId="{E3C0D953-5789-4BE1-9253-498F6DA1F6CF}" dt="2026-06-15T02:00:55.919" v="2"/>
        <pc:sldMkLst>
          <pc:docMk/>
          <pc:sldMk cId="741286981" sldId="268"/>
        </pc:sldMkLst>
      </pc:sldChg>
      <pc:sldChg chg="del">
        <pc:chgData name="Echizenya Michiko" userId="daf702b3-98f7-4a9e-8b6c-5b61c16ea95f" providerId="ADAL" clId="{E3C0D953-5789-4BE1-9253-498F6DA1F6CF}" dt="2026-06-15T02:00:58.736" v="3" actId="47"/>
        <pc:sldMkLst>
          <pc:docMk/>
          <pc:sldMk cId="2013002220" sldId="269"/>
        </pc:sldMkLst>
      </pc:sldChg>
      <pc:sldChg chg="del">
        <pc:chgData name="Echizenya Michiko" userId="daf702b3-98f7-4a9e-8b6c-5b61c16ea95f" providerId="ADAL" clId="{E3C0D953-5789-4BE1-9253-498F6DA1F6CF}" dt="2026-06-15T02:01:01.437" v="4" actId="47"/>
        <pc:sldMkLst>
          <pc:docMk/>
          <pc:sldMk cId="787479571" sldId="270"/>
        </pc:sldMkLst>
      </pc:sldChg>
      <pc:sldChg chg="del">
        <pc:chgData name="Echizenya Michiko" userId="daf702b3-98f7-4a9e-8b6c-5b61c16ea95f" providerId="ADAL" clId="{E3C0D953-5789-4BE1-9253-498F6DA1F6CF}" dt="2026-06-15T02:01:07.463" v="7" actId="47"/>
        <pc:sldMkLst>
          <pc:docMk/>
          <pc:sldMk cId="2617046409" sldId="271"/>
        </pc:sldMkLst>
      </pc:sldChg>
      <pc:sldChg chg="del">
        <pc:chgData name="Echizenya Michiko" userId="daf702b3-98f7-4a9e-8b6c-5b61c16ea95f" providerId="ADAL" clId="{E3C0D953-5789-4BE1-9253-498F6DA1F6CF}" dt="2026-06-15T02:01:10.981" v="10" actId="47"/>
        <pc:sldMkLst>
          <pc:docMk/>
          <pc:sldMk cId="4015929575" sldId="272"/>
        </pc:sldMkLst>
      </pc:sldChg>
      <pc:sldChg chg="del">
        <pc:chgData name="Echizenya Michiko" userId="daf702b3-98f7-4a9e-8b6c-5b61c16ea95f" providerId="ADAL" clId="{E3C0D953-5789-4BE1-9253-498F6DA1F6CF}" dt="2026-06-15T02:01:11.746" v="11" actId="47"/>
        <pc:sldMkLst>
          <pc:docMk/>
          <pc:sldMk cId="2729543933" sldId="273"/>
        </pc:sldMkLst>
      </pc:sldChg>
      <pc:sldChg chg="del">
        <pc:chgData name="Echizenya Michiko" userId="daf702b3-98f7-4a9e-8b6c-5b61c16ea95f" providerId="ADAL" clId="{E3C0D953-5789-4BE1-9253-498F6DA1F6CF}" dt="2026-06-15T02:01:03.279" v="5" actId="47"/>
        <pc:sldMkLst>
          <pc:docMk/>
          <pc:sldMk cId="3748545658" sldId="274"/>
        </pc:sldMkLst>
      </pc:sldChg>
      <pc:sldChg chg="del">
        <pc:chgData name="Echizenya Michiko" userId="daf702b3-98f7-4a9e-8b6c-5b61c16ea95f" providerId="ADAL" clId="{E3C0D953-5789-4BE1-9253-498F6DA1F6CF}" dt="2026-06-15T02:01:06.094" v="6" actId="47"/>
        <pc:sldMkLst>
          <pc:docMk/>
          <pc:sldMk cId="2616663076" sldId="275"/>
        </pc:sldMkLst>
      </pc:sldChg>
      <pc:sldChg chg="del">
        <pc:chgData name="Echizenya Michiko" userId="daf702b3-98f7-4a9e-8b6c-5b61c16ea95f" providerId="ADAL" clId="{E3C0D953-5789-4BE1-9253-498F6DA1F6CF}" dt="2026-06-15T02:01:08.713" v="8" actId="47"/>
        <pc:sldMkLst>
          <pc:docMk/>
          <pc:sldMk cId="2884714942" sldId="276"/>
        </pc:sldMkLst>
      </pc:sldChg>
      <pc:sldChg chg="del">
        <pc:chgData name="Echizenya Michiko" userId="daf702b3-98f7-4a9e-8b6c-5b61c16ea95f" providerId="ADAL" clId="{E3C0D953-5789-4BE1-9253-498F6DA1F6CF}" dt="2026-06-15T02:01:10.091" v="9" actId="47"/>
        <pc:sldMkLst>
          <pc:docMk/>
          <pc:sldMk cId="1412240958" sldId="277"/>
        </pc:sldMkLst>
      </pc:sldChg>
      <pc:sldChg chg="del">
        <pc:chgData name="Echizenya Michiko" userId="daf702b3-98f7-4a9e-8b6c-5b61c16ea95f" providerId="ADAL" clId="{E3C0D953-5789-4BE1-9253-498F6DA1F6CF}" dt="2026-06-15T02:01:12.466" v="12" actId="47"/>
        <pc:sldMkLst>
          <pc:docMk/>
          <pc:sldMk cId="3389778628" sldId="278"/>
        </pc:sldMkLst>
      </pc:sldChg>
      <pc:sldChg chg="new">
        <pc:chgData name="Echizenya Michiko" userId="daf702b3-98f7-4a9e-8b6c-5b61c16ea95f" providerId="ADAL" clId="{E3C0D953-5789-4BE1-9253-498F6DA1F6CF}" dt="2026-06-15T02:01:16.915" v="13" actId="680"/>
        <pc:sldMkLst>
          <pc:docMk/>
          <pc:sldMk cId="623748740" sldId="285"/>
        </pc:sldMkLst>
      </pc:sldChg>
      <pc:sldChg chg="new">
        <pc:chgData name="Echizenya Michiko" userId="daf702b3-98f7-4a9e-8b6c-5b61c16ea95f" providerId="ADAL" clId="{E3C0D953-5789-4BE1-9253-498F6DA1F6CF}" dt="2026-06-15T02:01:17.223" v="14" actId="680"/>
        <pc:sldMkLst>
          <pc:docMk/>
          <pc:sldMk cId="2345239333" sldId="286"/>
        </pc:sldMkLst>
      </pc:sldChg>
      <pc:sldChg chg="new">
        <pc:chgData name="Echizenya Michiko" userId="daf702b3-98f7-4a9e-8b6c-5b61c16ea95f" providerId="ADAL" clId="{E3C0D953-5789-4BE1-9253-498F6DA1F6CF}" dt="2026-06-15T02:01:17.582" v="15" actId="680"/>
        <pc:sldMkLst>
          <pc:docMk/>
          <pc:sldMk cId="4293642682" sldId="287"/>
        </pc:sldMkLst>
      </pc:sldChg>
      <pc:sldChg chg="new">
        <pc:chgData name="Echizenya Michiko" userId="daf702b3-98f7-4a9e-8b6c-5b61c16ea95f" providerId="ADAL" clId="{E3C0D953-5789-4BE1-9253-498F6DA1F6CF}" dt="2026-06-15T02:01:17.809" v="16" actId="680"/>
        <pc:sldMkLst>
          <pc:docMk/>
          <pc:sldMk cId="2803097732" sldId="288"/>
        </pc:sldMkLst>
      </pc:sldChg>
      <pc:sldChg chg="new">
        <pc:chgData name="Echizenya Michiko" userId="daf702b3-98f7-4a9e-8b6c-5b61c16ea95f" providerId="ADAL" clId="{E3C0D953-5789-4BE1-9253-498F6DA1F6CF}" dt="2026-06-15T02:01:17.982" v="17" actId="680"/>
        <pc:sldMkLst>
          <pc:docMk/>
          <pc:sldMk cId="4060425344" sldId="289"/>
        </pc:sldMkLst>
      </pc:sldChg>
      <pc:sldChg chg="new">
        <pc:chgData name="Echizenya Michiko" userId="daf702b3-98f7-4a9e-8b6c-5b61c16ea95f" providerId="ADAL" clId="{E3C0D953-5789-4BE1-9253-498F6DA1F6CF}" dt="2026-06-15T02:01:18.385" v="18" actId="680"/>
        <pc:sldMkLst>
          <pc:docMk/>
          <pc:sldMk cId="1032495158" sldId="290"/>
        </pc:sldMkLst>
      </pc:sldChg>
    </pc:docChg>
  </pc:docChgLst>
  <pc:docChgLst>
    <pc:chgData name="Echizenya Michiko" userId="daf702b3-98f7-4a9e-8b6c-5b61c16ea95f" providerId="ADAL" clId="{666D5EC0-8BC8-4C0C-932F-AFF704DC77FB}"/>
    <pc:docChg chg="delSld">
      <pc:chgData name="Echizenya Michiko" userId="daf702b3-98f7-4a9e-8b6c-5b61c16ea95f" providerId="ADAL" clId="{666D5EC0-8BC8-4C0C-932F-AFF704DC77FB}" dt="2026-06-16T08:38:27.576" v="5" actId="47"/>
      <pc:docMkLst>
        <pc:docMk/>
      </pc:docMkLst>
      <pc:sldChg chg="del">
        <pc:chgData name="Echizenya Michiko" userId="daf702b3-98f7-4a9e-8b6c-5b61c16ea95f" providerId="ADAL" clId="{666D5EC0-8BC8-4C0C-932F-AFF704DC77FB}" dt="2026-06-16T08:38:23.477" v="0" actId="47"/>
        <pc:sldMkLst>
          <pc:docMk/>
          <pc:sldMk cId="623748740" sldId="285"/>
        </pc:sldMkLst>
      </pc:sldChg>
      <pc:sldChg chg="del">
        <pc:chgData name="Echizenya Michiko" userId="daf702b3-98f7-4a9e-8b6c-5b61c16ea95f" providerId="ADAL" clId="{666D5EC0-8BC8-4C0C-932F-AFF704DC77FB}" dt="2026-06-16T08:38:24.135" v="1" actId="47"/>
        <pc:sldMkLst>
          <pc:docMk/>
          <pc:sldMk cId="2345239333" sldId="286"/>
        </pc:sldMkLst>
      </pc:sldChg>
      <pc:sldChg chg="del">
        <pc:chgData name="Echizenya Michiko" userId="daf702b3-98f7-4a9e-8b6c-5b61c16ea95f" providerId="ADAL" clId="{666D5EC0-8BC8-4C0C-932F-AFF704DC77FB}" dt="2026-06-16T08:38:24.759" v="2" actId="47"/>
        <pc:sldMkLst>
          <pc:docMk/>
          <pc:sldMk cId="4293642682" sldId="287"/>
        </pc:sldMkLst>
      </pc:sldChg>
      <pc:sldChg chg="del">
        <pc:chgData name="Echizenya Michiko" userId="daf702b3-98f7-4a9e-8b6c-5b61c16ea95f" providerId="ADAL" clId="{666D5EC0-8BC8-4C0C-932F-AFF704DC77FB}" dt="2026-06-16T08:38:25.241" v="3" actId="47"/>
        <pc:sldMkLst>
          <pc:docMk/>
          <pc:sldMk cId="2803097732" sldId="288"/>
        </pc:sldMkLst>
      </pc:sldChg>
      <pc:sldChg chg="del">
        <pc:chgData name="Echizenya Michiko" userId="daf702b3-98f7-4a9e-8b6c-5b61c16ea95f" providerId="ADAL" clId="{666D5EC0-8BC8-4C0C-932F-AFF704DC77FB}" dt="2026-06-16T08:38:25.932" v="4" actId="47"/>
        <pc:sldMkLst>
          <pc:docMk/>
          <pc:sldMk cId="4060425344" sldId="289"/>
        </pc:sldMkLst>
      </pc:sldChg>
      <pc:sldChg chg="del">
        <pc:chgData name="Echizenya Michiko" userId="daf702b3-98f7-4a9e-8b6c-5b61c16ea95f" providerId="ADAL" clId="{666D5EC0-8BC8-4C0C-932F-AFF704DC77FB}" dt="2026-06-16T08:38:27.576" v="5" actId="47"/>
        <pc:sldMkLst>
          <pc:docMk/>
          <pc:sldMk cId="1032495158"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9942B-1DD9-49B1-855B-42B063983B0F}" type="datetimeFigureOut">
              <a:rPr kumimoji="1" lang="ja-JP" altLang="en-US" smtClean="0"/>
              <a:t>2026/6/16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23B478-2436-468D-8120-46403462BC6F}" type="slidenum">
              <a:rPr kumimoji="1" lang="ja-JP" altLang="en-US" smtClean="0"/>
              <a:t>‹#›</a:t>
            </a:fld>
            <a:endParaRPr kumimoji="1" lang="ja-JP" altLang="en-US"/>
          </a:p>
        </p:txBody>
      </p:sp>
    </p:spTree>
    <p:extLst>
      <p:ext uri="{BB962C8B-B14F-4D97-AF65-F5344CB8AC3E}">
        <p14:creationId xmlns:p14="http://schemas.microsoft.com/office/powerpoint/2010/main" val="2471988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F23B478-2436-468D-8120-46403462BC6F}" type="slidenum">
              <a:rPr kumimoji="1" lang="ja-JP" altLang="en-US" smtClean="0"/>
              <a:t>8</a:t>
            </a:fld>
            <a:endParaRPr kumimoji="1" lang="ja-JP" altLang="en-US"/>
          </a:p>
        </p:txBody>
      </p:sp>
    </p:spTree>
    <p:extLst>
      <p:ext uri="{BB962C8B-B14F-4D97-AF65-F5344CB8AC3E}">
        <p14:creationId xmlns:p14="http://schemas.microsoft.com/office/powerpoint/2010/main" val="833231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E4875E-6A88-4EC1-298C-3E45EB1EFE6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47C00D2-13B7-0A6D-6BB8-A8F0D86729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802576F-7AF5-5BB2-9937-6074CDA19067}"/>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5" name="フッター プレースホルダー 4">
            <a:extLst>
              <a:ext uri="{FF2B5EF4-FFF2-40B4-BE49-F238E27FC236}">
                <a16:creationId xmlns:a16="http://schemas.microsoft.com/office/drawing/2014/main" id="{01764112-AF64-2A6C-ECAC-09B89E95A0A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31DE455-314D-2952-8491-8AD9D1F4849C}"/>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3374035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AD90C5-6655-665D-08F4-E9BD7595DD6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9F3FD9B-67F5-9A68-AD69-12D98BC890E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18F51C3-99A6-7B82-FB03-B258E9E1A1F2}"/>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5" name="フッター プレースホルダー 4">
            <a:extLst>
              <a:ext uri="{FF2B5EF4-FFF2-40B4-BE49-F238E27FC236}">
                <a16:creationId xmlns:a16="http://schemas.microsoft.com/office/drawing/2014/main" id="{F3A85711-B092-1350-3894-1C9FD3AA7E3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614C7DD-3F26-6B4F-32F4-FAF80EDE61B4}"/>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2563549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576F0D6-A9AF-8ED3-322F-89C1CA3DD06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3E15E5C-0598-4536-3CBB-55E549978A5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6682B1A-9427-A3A4-42A8-F179695313BD}"/>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5" name="フッター プレースホルダー 4">
            <a:extLst>
              <a:ext uri="{FF2B5EF4-FFF2-40B4-BE49-F238E27FC236}">
                <a16:creationId xmlns:a16="http://schemas.microsoft.com/office/drawing/2014/main" id="{9689CCD6-3325-2118-DFAB-6B2344D5986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C21F77D-4E90-BB17-5738-AEA6D456C088}"/>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390328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51E7BE-951F-DF65-9042-A90AC6A85B2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9A8198E-92A6-75A4-5C37-9FC04583715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667A2D1-56C3-3951-4CC9-C248FB4EE6D9}"/>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5" name="フッター プレースホルダー 4">
            <a:extLst>
              <a:ext uri="{FF2B5EF4-FFF2-40B4-BE49-F238E27FC236}">
                <a16:creationId xmlns:a16="http://schemas.microsoft.com/office/drawing/2014/main" id="{1F9F21D7-F817-0E6D-1B31-48B76D63EC3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65E17D-077F-0EDF-433D-8308710718FC}"/>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144158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2D3D04-2B99-9AFE-C0FE-2A2175D20FE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AAF821A-9DAE-4E45-C0DD-6C98D952AF5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D75420B-5889-7C58-0438-D8B481AA353D}"/>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5" name="フッター プレースホルダー 4">
            <a:extLst>
              <a:ext uri="{FF2B5EF4-FFF2-40B4-BE49-F238E27FC236}">
                <a16:creationId xmlns:a16="http://schemas.microsoft.com/office/drawing/2014/main" id="{09CCEB61-6791-FDD2-ACA8-CE458A8B744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4B6CC42-03F8-706B-63BA-0C537EA7D07C}"/>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1842331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250A2D-007B-47CD-EAA4-D76B3B86731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C34EA00-A00C-968D-B2C2-8CA2975EEF0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2808656-A2BF-A230-BB76-ED5DC809ED5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04771E5-D383-BAC4-E2C2-1BD09BB10726}"/>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6" name="フッター プレースホルダー 5">
            <a:extLst>
              <a:ext uri="{FF2B5EF4-FFF2-40B4-BE49-F238E27FC236}">
                <a16:creationId xmlns:a16="http://schemas.microsoft.com/office/drawing/2014/main" id="{9B9C3A19-05B6-48CD-5D93-C2633112A8A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05BA471-B7DF-5CB6-0B8A-2CC813F78E80}"/>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4264480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3F5F9A-2E22-9FC4-B7E0-D1BFE8464E0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D71333D-BABF-5B8A-EDEE-BCCF71DC3B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F1AB8E7-9B0F-1769-35F9-59FCE62E106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8C56D7C-12F7-29B5-7D3B-14F7819FD7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C152834-3F6A-6659-FD8B-58C69C861E1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3BD176B-B45A-AC16-B397-4C5912B3DAA0}"/>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8" name="フッター プレースホルダー 7">
            <a:extLst>
              <a:ext uri="{FF2B5EF4-FFF2-40B4-BE49-F238E27FC236}">
                <a16:creationId xmlns:a16="http://schemas.microsoft.com/office/drawing/2014/main" id="{211A6FB6-64DA-09F1-F5E4-0072650AAC1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201F0FD-C289-DB46-59E9-14FA5F34AF67}"/>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2601985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E78377-B0D2-C4D0-4D5D-894B2B06391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DB66487-788E-C760-488E-BBD53BFF6EF1}"/>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4" name="フッター プレースホルダー 3">
            <a:extLst>
              <a:ext uri="{FF2B5EF4-FFF2-40B4-BE49-F238E27FC236}">
                <a16:creationId xmlns:a16="http://schemas.microsoft.com/office/drawing/2014/main" id="{D463289D-81BC-84A4-7DA4-8F863CFB90D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3B81D6D-0BB9-5BBC-CB4C-2A38705A83BF}"/>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268063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A5CDE3B-66E4-FB35-3FA6-94252923415F}"/>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3" name="フッター プレースホルダー 2">
            <a:extLst>
              <a:ext uri="{FF2B5EF4-FFF2-40B4-BE49-F238E27FC236}">
                <a16:creationId xmlns:a16="http://schemas.microsoft.com/office/drawing/2014/main" id="{8BD63B74-B595-CF1A-AA2F-86EC9BFC569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150DA2B-6476-780E-1AF5-AE633105E273}"/>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700861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0D0443-2CF9-5685-1381-D0869EE60A1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71AEE70-17EE-3969-6722-AA2809C5B6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4110922-B0E2-5F5D-2B93-6C9AD43470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9B67EA8-B245-D794-627E-65C46DCA55A4}"/>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6" name="フッター プレースホルダー 5">
            <a:extLst>
              <a:ext uri="{FF2B5EF4-FFF2-40B4-BE49-F238E27FC236}">
                <a16:creationId xmlns:a16="http://schemas.microsoft.com/office/drawing/2014/main" id="{D3183C45-740E-8000-2075-DE59AE67ECB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29DF856-8470-2302-C692-0039C0C83753}"/>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33077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674F88-8D07-770E-1017-1F0B3C543A8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B725F18-8C3A-B458-A7A6-BBB58ED41A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9800A9C-857C-B43D-89BF-77EF4CCA7B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2327565-C12B-BDB2-7956-F25ED5A89666}"/>
              </a:ext>
            </a:extLst>
          </p:cNvPr>
          <p:cNvSpPr>
            <a:spLocks noGrp="1"/>
          </p:cNvSpPr>
          <p:nvPr>
            <p:ph type="dt" sz="half" idx="10"/>
          </p:nvPr>
        </p:nvSpPr>
        <p:spPr/>
        <p:txBody>
          <a:bodyPr/>
          <a:lstStyle/>
          <a:p>
            <a:fld id="{9BBA38EC-CD5B-4A06-B1FA-4C365E9278CC}" type="datetimeFigureOut">
              <a:rPr kumimoji="1" lang="ja-JP" altLang="en-US" smtClean="0"/>
              <a:t>2026/6/16</a:t>
            </a:fld>
            <a:endParaRPr kumimoji="1" lang="ja-JP" altLang="en-US"/>
          </a:p>
        </p:txBody>
      </p:sp>
      <p:sp>
        <p:nvSpPr>
          <p:cNvPr id="6" name="フッター プレースホルダー 5">
            <a:extLst>
              <a:ext uri="{FF2B5EF4-FFF2-40B4-BE49-F238E27FC236}">
                <a16:creationId xmlns:a16="http://schemas.microsoft.com/office/drawing/2014/main" id="{D1F5FF27-A3B2-1214-3640-ECCD9DD5B76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8014423-4C1B-066D-5068-D4C2BEF4F312}"/>
              </a:ext>
            </a:extLst>
          </p:cNvPr>
          <p:cNvSpPr>
            <a:spLocks noGrp="1"/>
          </p:cNvSpPr>
          <p:nvPr>
            <p:ph type="sldNum" sz="quarter" idx="12"/>
          </p:nvPr>
        </p:nvSpPr>
        <p:spPr/>
        <p:txBody>
          <a:body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2783765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C21169A-12BA-D5A7-4AA2-BC34E1DDE0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372FF97-374E-77E7-A775-47BE772640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37765B3-F7EB-3BC3-BCE5-A42A6E8CC4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BA38EC-CD5B-4A06-B1FA-4C365E9278CC}" type="datetimeFigureOut">
              <a:rPr kumimoji="1" lang="ja-JP" altLang="en-US" smtClean="0"/>
              <a:t>2026/6/16</a:t>
            </a:fld>
            <a:endParaRPr kumimoji="1" lang="ja-JP" altLang="en-US"/>
          </a:p>
        </p:txBody>
      </p:sp>
      <p:sp>
        <p:nvSpPr>
          <p:cNvPr id="5" name="フッター プレースホルダー 4">
            <a:extLst>
              <a:ext uri="{FF2B5EF4-FFF2-40B4-BE49-F238E27FC236}">
                <a16:creationId xmlns:a16="http://schemas.microsoft.com/office/drawing/2014/main" id="{15621C41-1274-F1BB-5518-9C6A1795EA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3B54E34-6263-D5CE-D5D5-5C44ACF661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4DA2FB2-A9EC-4B76-B1B2-8CC2759AF0A3}" type="slidenum">
              <a:rPr kumimoji="1" lang="ja-JP" altLang="en-US" smtClean="0"/>
              <a:t>‹#›</a:t>
            </a:fld>
            <a:endParaRPr kumimoji="1" lang="ja-JP" altLang="en-US"/>
          </a:p>
        </p:txBody>
      </p:sp>
    </p:spTree>
    <p:extLst>
      <p:ext uri="{BB962C8B-B14F-4D97-AF65-F5344CB8AC3E}">
        <p14:creationId xmlns:p14="http://schemas.microsoft.com/office/powerpoint/2010/main" val="3517448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sdgs.ac/"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sdgs.ac/"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9175BB76-E901-1340-E1FC-A771A611534C}"/>
              </a:ext>
            </a:extLst>
          </p:cNvPr>
          <p:cNvSpPr txBox="1"/>
          <p:nvPr/>
        </p:nvSpPr>
        <p:spPr>
          <a:xfrm>
            <a:off x="-258618" y="692789"/>
            <a:ext cx="4064000" cy="646331"/>
          </a:xfrm>
          <a:prstGeom prst="rect">
            <a:avLst/>
          </a:prstGeom>
          <a:noFill/>
        </p:spPr>
        <p:txBody>
          <a:bodyPr wrap="square" rtlCol="0">
            <a:spAutoFit/>
          </a:bodyPr>
          <a:lstStyle/>
          <a:p>
            <a:r>
              <a:rPr kumimoji="1" lang="en-US" altLang="ja-JP" sz="3600" b="1">
                <a:solidFill>
                  <a:schemeClr val="bg1"/>
                </a:solidFill>
              </a:rPr>
              <a:t>【</a:t>
            </a:r>
            <a:r>
              <a:rPr kumimoji="1" lang="en-US" altLang="ja-JP" sz="3600" b="1"/>
              <a:t>【</a:t>
            </a:r>
            <a:r>
              <a:rPr kumimoji="1" lang="ja-JP" altLang="en-US" sz="3600" b="1"/>
              <a:t>参加条件</a:t>
            </a:r>
            <a:r>
              <a:rPr kumimoji="1" lang="en-US" altLang="ja-JP" sz="3600" b="1"/>
              <a:t>】</a:t>
            </a:r>
            <a:endParaRPr kumimoji="1" lang="ja-JP" altLang="en-US" sz="3600" b="1"/>
          </a:p>
        </p:txBody>
      </p:sp>
      <p:sp>
        <p:nvSpPr>
          <p:cNvPr id="8" name="テキスト ボックス 7">
            <a:extLst>
              <a:ext uri="{FF2B5EF4-FFF2-40B4-BE49-F238E27FC236}">
                <a16:creationId xmlns:a16="http://schemas.microsoft.com/office/drawing/2014/main" id="{F2610398-DC03-7747-2C94-590C7483FA4F}"/>
              </a:ext>
            </a:extLst>
          </p:cNvPr>
          <p:cNvSpPr txBox="1"/>
          <p:nvPr/>
        </p:nvSpPr>
        <p:spPr>
          <a:xfrm>
            <a:off x="609601" y="1883973"/>
            <a:ext cx="11212944" cy="523220"/>
          </a:xfrm>
          <a:prstGeom prst="rect">
            <a:avLst/>
          </a:prstGeom>
          <a:noFill/>
        </p:spPr>
        <p:txBody>
          <a:bodyPr wrap="square" rtlCol="0">
            <a:spAutoFit/>
          </a:bodyPr>
          <a:lstStyle/>
          <a:p>
            <a:r>
              <a:rPr kumimoji="1" lang="ja-JP" altLang="en-US" sz="2800" b="1">
                <a:solidFill>
                  <a:srgbClr val="FF0000"/>
                </a:solidFill>
              </a:rPr>
              <a:t>募集エリアの高校に通う</a:t>
            </a:r>
            <a:r>
              <a:rPr kumimoji="1" lang="en-US" altLang="ja-JP" sz="2800" b="1">
                <a:solidFill>
                  <a:srgbClr val="FF0000"/>
                </a:solidFill>
              </a:rPr>
              <a:t>1</a:t>
            </a:r>
            <a:r>
              <a:rPr kumimoji="1" lang="ja-JP" altLang="en-US" sz="2800" b="1">
                <a:solidFill>
                  <a:srgbClr val="FF0000"/>
                </a:solidFill>
              </a:rPr>
              <a:t>年生・</a:t>
            </a:r>
            <a:r>
              <a:rPr kumimoji="1" lang="en-US" altLang="ja-JP" sz="2800" b="1">
                <a:solidFill>
                  <a:srgbClr val="FF0000"/>
                </a:solidFill>
              </a:rPr>
              <a:t>2</a:t>
            </a:r>
            <a:r>
              <a:rPr kumimoji="1" lang="ja-JP" altLang="en-US" sz="2800" b="1">
                <a:solidFill>
                  <a:srgbClr val="FF0000"/>
                </a:solidFill>
              </a:rPr>
              <a:t>年生、</a:t>
            </a:r>
            <a:r>
              <a:rPr kumimoji="1" lang="en-US" altLang="ja-JP" sz="2800" b="1">
                <a:solidFill>
                  <a:srgbClr val="FF0000"/>
                </a:solidFill>
              </a:rPr>
              <a:t>2</a:t>
            </a:r>
            <a:r>
              <a:rPr kumimoji="1" lang="ja-JP" altLang="en-US" sz="2800" b="1">
                <a:solidFill>
                  <a:srgbClr val="FF0000"/>
                </a:solidFill>
              </a:rPr>
              <a:t>～</a:t>
            </a:r>
            <a:r>
              <a:rPr kumimoji="1" lang="en-US" altLang="ja-JP" sz="2800" b="1">
                <a:solidFill>
                  <a:srgbClr val="FF0000"/>
                </a:solidFill>
              </a:rPr>
              <a:t>6</a:t>
            </a:r>
            <a:r>
              <a:rPr kumimoji="1" lang="ja-JP" altLang="en-US" sz="2800" b="1">
                <a:solidFill>
                  <a:srgbClr val="FF0000"/>
                </a:solidFill>
              </a:rPr>
              <a:t>人で構成するチーム</a:t>
            </a:r>
            <a:r>
              <a:rPr kumimoji="1" lang="ja-JP" altLang="en-US" sz="2400"/>
              <a:t>　</a:t>
            </a:r>
          </a:p>
        </p:txBody>
      </p:sp>
      <p:sp>
        <p:nvSpPr>
          <p:cNvPr id="12" name="テキスト ボックス 11">
            <a:extLst>
              <a:ext uri="{FF2B5EF4-FFF2-40B4-BE49-F238E27FC236}">
                <a16:creationId xmlns:a16="http://schemas.microsoft.com/office/drawing/2014/main" id="{8ACE9116-FEAB-A6B2-2583-396E1DE99CB6}"/>
              </a:ext>
            </a:extLst>
          </p:cNvPr>
          <p:cNvSpPr txBox="1"/>
          <p:nvPr/>
        </p:nvSpPr>
        <p:spPr>
          <a:xfrm>
            <a:off x="979056" y="2952046"/>
            <a:ext cx="11212944" cy="2554545"/>
          </a:xfrm>
          <a:prstGeom prst="rect">
            <a:avLst/>
          </a:prstGeom>
          <a:noFill/>
        </p:spPr>
        <p:txBody>
          <a:bodyPr wrap="square" rtlCol="0">
            <a:spAutoFit/>
          </a:bodyPr>
          <a:lstStyle/>
          <a:p>
            <a:r>
              <a:rPr kumimoji="1" lang="en-US" altLang="ja-JP" sz="2400" b="1"/>
              <a:t>※1</a:t>
            </a:r>
            <a:r>
              <a:rPr kumimoji="1" lang="ja-JP" altLang="en-US" sz="2400" b="1"/>
              <a:t>名のみでの参加はできません。</a:t>
            </a:r>
            <a:endParaRPr kumimoji="1" lang="en-US" altLang="ja-JP" sz="2400" b="1"/>
          </a:p>
          <a:p>
            <a:endParaRPr kumimoji="1" lang="ja-JP" altLang="en-US" sz="1000" b="1"/>
          </a:p>
          <a:p>
            <a:r>
              <a:rPr kumimoji="1" lang="en-US" altLang="ja-JP" sz="2400" b="1"/>
              <a:t>※</a:t>
            </a:r>
            <a:r>
              <a:rPr kumimoji="1" lang="ja-JP" altLang="en-US" sz="2400" b="1"/>
              <a:t>チームの中に高校</a:t>
            </a:r>
            <a:r>
              <a:rPr kumimoji="1" lang="en-US" altLang="ja-JP" sz="2400" b="1"/>
              <a:t>3</a:t>
            </a:r>
            <a:r>
              <a:rPr kumimoji="1" lang="ja-JP" altLang="en-US" sz="2400" b="1"/>
              <a:t>年生も参加可。高校</a:t>
            </a:r>
            <a:r>
              <a:rPr kumimoji="1" lang="en-US" altLang="ja-JP" sz="2400" b="1"/>
              <a:t>3</a:t>
            </a:r>
            <a:r>
              <a:rPr kumimoji="1" lang="ja-JP" altLang="en-US" sz="2400" b="1"/>
              <a:t>年生のみのエントリーは不可。</a:t>
            </a:r>
          </a:p>
          <a:p>
            <a:endParaRPr kumimoji="1" lang="en-US" altLang="ja-JP" sz="1000" b="1"/>
          </a:p>
          <a:p>
            <a:r>
              <a:rPr kumimoji="1" lang="en-US" altLang="ja-JP" sz="2400" b="1"/>
              <a:t>※</a:t>
            </a:r>
            <a:r>
              <a:rPr kumimoji="1" lang="ja-JP" altLang="en-US" sz="2400" b="1"/>
              <a:t>中学生は同じ中高一貫校に所属する高校生と一緒の場合のみ参加可。</a:t>
            </a:r>
          </a:p>
          <a:p>
            <a:endParaRPr kumimoji="1" lang="en-US" altLang="ja-JP" sz="1000" b="1"/>
          </a:p>
          <a:p>
            <a:r>
              <a:rPr kumimoji="1" lang="en-US" altLang="ja-JP" sz="2400" b="1"/>
              <a:t>※</a:t>
            </a:r>
            <a:r>
              <a:rPr kumimoji="1" lang="ja-JP" altLang="en-US" sz="2400" b="1"/>
              <a:t>通信、高専、フリースクール等参加可。</a:t>
            </a:r>
          </a:p>
          <a:p>
            <a:endParaRPr kumimoji="1" lang="en-US" altLang="ja-JP" sz="1000" b="1"/>
          </a:p>
          <a:p>
            <a:r>
              <a:rPr kumimoji="1" lang="en-US" altLang="ja-JP" sz="2400" b="1"/>
              <a:t>※</a:t>
            </a:r>
            <a:r>
              <a:rPr kumimoji="1" lang="ja-JP" altLang="en-US" sz="2400" b="1"/>
              <a:t>部活や研究会など特段の理由がある場合、メンバーは最大</a:t>
            </a:r>
            <a:r>
              <a:rPr kumimoji="1" lang="en-US" altLang="ja-JP" sz="2400" b="1"/>
              <a:t>10</a:t>
            </a:r>
            <a:r>
              <a:rPr kumimoji="1" lang="ja-JP" altLang="en-US" sz="2400" b="1"/>
              <a:t>名まで可。</a:t>
            </a:r>
            <a:r>
              <a:rPr kumimoji="1" lang="ja-JP" altLang="en-US" sz="2400"/>
              <a:t>　</a:t>
            </a:r>
          </a:p>
        </p:txBody>
      </p:sp>
    </p:spTree>
    <p:extLst>
      <p:ext uri="{BB962C8B-B14F-4D97-AF65-F5344CB8AC3E}">
        <p14:creationId xmlns:p14="http://schemas.microsoft.com/office/powerpoint/2010/main" val="170496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9B429-AD19-8F20-C8E7-240119B1713F}"/>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30D6C039-66C1-CD49-4A09-CB864E7F6890}"/>
              </a:ext>
            </a:extLst>
          </p:cNvPr>
          <p:cNvSpPr/>
          <p:nvPr/>
        </p:nvSpPr>
        <p:spPr>
          <a:xfrm>
            <a:off x="0" y="0"/>
            <a:ext cx="12192000" cy="68580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6BC2AF7-66B4-3107-33F9-897C021F7420}"/>
              </a:ext>
            </a:extLst>
          </p:cNvPr>
          <p:cNvSpPr txBox="1"/>
          <p:nvPr/>
        </p:nvSpPr>
        <p:spPr>
          <a:xfrm>
            <a:off x="1838037" y="2475345"/>
            <a:ext cx="8515926" cy="1323439"/>
          </a:xfrm>
          <a:prstGeom prst="rect">
            <a:avLst/>
          </a:prstGeom>
          <a:noFill/>
        </p:spPr>
        <p:txBody>
          <a:bodyPr wrap="square" rtlCol="0">
            <a:spAutoFit/>
          </a:bodyPr>
          <a:lstStyle/>
          <a:p>
            <a:r>
              <a:rPr kumimoji="1" lang="ja-JP" altLang="en-US" sz="8000" b="1">
                <a:latin typeface="HGS創英角ｺﾞｼｯｸUB" panose="020B0900000000000000" pitchFamily="50" charset="-128"/>
                <a:ea typeface="HGS創英角ｺﾞｼｯｸUB" panose="020B0900000000000000" pitchFamily="50" charset="-128"/>
              </a:rPr>
              <a:t>スライド作成手順</a:t>
            </a:r>
          </a:p>
        </p:txBody>
      </p:sp>
    </p:spTree>
    <p:extLst>
      <p:ext uri="{BB962C8B-B14F-4D97-AF65-F5344CB8AC3E}">
        <p14:creationId xmlns:p14="http://schemas.microsoft.com/office/powerpoint/2010/main" val="276088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1565-94E6-12A7-9C4E-E14B3622A010}"/>
            </a:ext>
          </a:extLst>
        </p:cNvPr>
        <p:cNvGrpSpPr/>
        <p:nvPr/>
      </p:nvGrpSpPr>
      <p:grpSpPr>
        <a:xfrm>
          <a:off x="0" y="0"/>
          <a:ext cx="0" cy="0"/>
          <a:chOff x="0" y="0"/>
          <a:chExt cx="0" cy="0"/>
        </a:xfrm>
      </p:grpSpPr>
      <p:pic>
        <p:nvPicPr>
          <p:cNvPr id="7" name="図 6">
            <a:extLst>
              <a:ext uri="{FF2B5EF4-FFF2-40B4-BE49-F238E27FC236}">
                <a16:creationId xmlns:a16="http://schemas.microsoft.com/office/drawing/2014/main" id="{BEBD590D-6885-13C1-8421-86E0DA2B47F0}"/>
              </a:ext>
            </a:extLst>
          </p:cNvPr>
          <p:cNvPicPr>
            <a:picLocks noChangeAspect="1"/>
          </p:cNvPicPr>
          <p:nvPr/>
        </p:nvPicPr>
        <p:blipFill>
          <a:blip r:embed="rId2"/>
          <a:stretch>
            <a:fillRect/>
          </a:stretch>
        </p:blipFill>
        <p:spPr>
          <a:xfrm>
            <a:off x="364836" y="2151593"/>
            <a:ext cx="11462327" cy="3703957"/>
          </a:xfrm>
          <a:prstGeom prst="rect">
            <a:avLst/>
          </a:prstGeom>
        </p:spPr>
      </p:pic>
      <p:sp>
        <p:nvSpPr>
          <p:cNvPr id="5" name="正方形/長方形 4">
            <a:extLst>
              <a:ext uri="{FF2B5EF4-FFF2-40B4-BE49-F238E27FC236}">
                <a16:creationId xmlns:a16="http://schemas.microsoft.com/office/drawing/2014/main" id="{8A2F4646-E664-0C90-35E8-9A820BF4FE7B}"/>
              </a:ext>
            </a:extLst>
          </p:cNvPr>
          <p:cNvSpPr/>
          <p:nvPr/>
        </p:nvSpPr>
        <p:spPr>
          <a:xfrm>
            <a:off x="2253402" y="2296853"/>
            <a:ext cx="993695" cy="2678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D8D86B1A-BFB4-5B51-5FF7-2380418EEF27}"/>
              </a:ext>
            </a:extLst>
          </p:cNvPr>
          <p:cNvGrpSpPr/>
          <p:nvPr/>
        </p:nvGrpSpPr>
        <p:grpSpPr>
          <a:xfrm>
            <a:off x="2088302" y="677505"/>
            <a:ext cx="6344498" cy="729519"/>
            <a:chOff x="424872" y="184667"/>
            <a:chExt cx="5892801" cy="729519"/>
          </a:xfrm>
        </p:grpSpPr>
        <p:sp>
          <p:nvSpPr>
            <p:cNvPr id="2" name="テキスト ボックス 1">
              <a:extLst>
                <a:ext uri="{FF2B5EF4-FFF2-40B4-BE49-F238E27FC236}">
                  <a16:creationId xmlns:a16="http://schemas.microsoft.com/office/drawing/2014/main" id="{03819529-EFB3-FD12-439B-B2CC61C39679}"/>
                </a:ext>
              </a:extLst>
            </p:cNvPr>
            <p:cNvSpPr txBox="1"/>
            <p:nvPr/>
          </p:nvSpPr>
          <p:spPr>
            <a:xfrm>
              <a:off x="443347" y="267855"/>
              <a:ext cx="5800436" cy="646331"/>
            </a:xfrm>
            <a:prstGeom prst="rect">
              <a:avLst/>
            </a:prstGeom>
            <a:noFill/>
          </p:spPr>
          <p:txBody>
            <a:bodyPr wrap="square" rtlCol="0">
              <a:spAutoFit/>
            </a:bodyPr>
            <a:lstStyle/>
            <a:p>
              <a:r>
                <a:rPr kumimoji="1" lang="ja-JP" altLang="en-US"/>
                <a:t>みらい甲子園ホームページの「高校生はこちら」を選択</a:t>
              </a:r>
            </a:p>
          </p:txBody>
        </p:sp>
        <p:sp>
          <p:nvSpPr>
            <p:cNvPr id="6" name="正方形/長方形 5">
              <a:extLst>
                <a:ext uri="{FF2B5EF4-FFF2-40B4-BE49-F238E27FC236}">
                  <a16:creationId xmlns:a16="http://schemas.microsoft.com/office/drawing/2014/main" id="{AED9B45F-643E-4FE1-89DD-E51DA8CF9820}"/>
                </a:ext>
              </a:extLst>
            </p:cNvPr>
            <p:cNvSpPr/>
            <p:nvPr/>
          </p:nvSpPr>
          <p:spPr>
            <a:xfrm>
              <a:off x="424872" y="184667"/>
              <a:ext cx="5892801" cy="5450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8" name="直線矢印コネクタ 7">
            <a:extLst>
              <a:ext uri="{FF2B5EF4-FFF2-40B4-BE49-F238E27FC236}">
                <a16:creationId xmlns:a16="http://schemas.microsoft.com/office/drawing/2014/main" id="{99897F06-9E4E-0A02-304D-E7ABFC886CCF}"/>
              </a:ext>
            </a:extLst>
          </p:cNvPr>
          <p:cNvCxnSpPr>
            <a:cxnSpLocks/>
          </p:cNvCxnSpPr>
          <p:nvPr/>
        </p:nvCxnSpPr>
        <p:spPr>
          <a:xfrm>
            <a:off x="2750249" y="1222511"/>
            <a:ext cx="0" cy="107434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3991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62560-B530-E412-6058-912DF7364584}"/>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D075869A-8AB2-B43E-57A6-2F1CE5A27759}"/>
              </a:ext>
            </a:extLst>
          </p:cNvPr>
          <p:cNvPicPr>
            <a:picLocks noChangeAspect="1"/>
          </p:cNvPicPr>
          <p:nvPr/>
        </p:nvPicPr>
        <p:blipFill>
          <a:blip r:embed="rId2"/>
          <a:stretch>
            <a:fillRect/>
          </a:stretch>
        </p:blipFill>
        <p:spPr>
          <a:xfrm>
            <a:off x="1126701" y="1684329"/>
            <a:ext cx="9938598" cy="4562409"/>
          </a:xfrm>
          <a:prstGeom prst="rect">
            <a:avLst/>
          </a:prstGeom>
        </p:spPr>
      </p:pic>
      <p:sp>
        <p:nvSpPr>
          <p:cNvPr id="5" name="正方形/長方形 4">
            <a:extLst>
              <a:ext uri="{FF2B5EF4-FFF2-40B4-BE49-F238E27FC236}">
                <a16:creationId xmlns:a16="http://schemas.microsoft.com/office/drawing/2014/main" id="{AEC10C21-B0AA-8FA6-ADF1-8F507AD02431}"/>
              </a:ext>
            </a:extLst>
          </p:cNvPr>
          <p:cNvSpPr/>
          <p:nvPr/>
        </p:nvSpPr>
        <p:spPr>
          <a:xfrm>
            <a:off x="5102305" y="5187683"/>
            <a:ext cx="1972263" cy="9928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F611A9FD-FC39-2BDE-0B77-60EA6C795FFE}"/>
              </a:ext>
            </a:extLst>
          </p:cNvPr>
          <p:cNvGrpSpPr/>
          <p:nvPr/>
        </p:nvGrpSpPr>
        <p:grpSpPr>
          <a:xfrm>
            <a:off x="6096000" y="677505"/>
            <a:ext cx="2336800" cy="545006"/>
            <a:chOff x="424872" y="184667"/>
            <a:chExt cx="5892801" cy="545006"/>
          </a:xfrm>
        </p:grpSpPr>
        <p:sp>
          <p:nvSpPr>
            <p:cNvPr id="2" name="テキスト ボックス 1">
              <a:extLst>
                <a:ext uri="{FF2B5EF4-FFF2-40B4-BE49-F238E27FC236}">
                  <a16:creationId xmlns:a16="http://schemas.microsoft.com/office/drawing/2014/main" id="{0B9E4D43-37D9-470D-C918-C1360438EFDD}"/>
                </a:ext>
              </a:extLst>
            </p:cNvPr>
            <p:cNvSpPr txBox="1"/>
            <p:nvPr/>
          </p:nvSpPr>
          <p:spPr>
            <a:xfrm>
              <a:off x="443347" y="267855"/>
              <a:ext cx="5800436" cy="369332"/>
            </a:xfrm>
            <a:prstGeom prst="rect">
              <a:avLst/>
            </a:prstGeom>
            <a:noFill/>
          </p:spPr>
          <p:txBody>
            <a:bodyPr wrap="square" rtlCol="0">
              <a:spAutoFit/>
            </a:bodyPr>
            <a:lstStyle/>
            <a:p>
              <a:r>
                <a:rPr kumimoji="1" lang="ja-JP" altLang="en-US"/>
                <a:t>「</a:t>
              </a:r>
              <a:r>
                <a:rPr kumimoji="1" lang="en-US" altLang="ja-JP"/>
                <a:t>ENTRY</a:t>
              </a:r>
              <a:r>
                <a:rPr kumimoji="1" lang="ja-JP" altLang="en-US"/>
                <a:t>」を選択</a:t>
              </a:r>
            </a:p>
          </p:txBody>
        </p:sp>
        <p:sp>
          <p:nvSpPr>
            <p:cNvPr id="6" name="正方形/長方形 5">
              <a:extLst>
                <a:ext uri="{FF2B5EF4-FFF2-40B4-BE49-F238E27FC236}">
                  <a16:creationId xmlns:a16="http://schemas.microsoft.com/office/drawing/2014/main" id="{992E2413-20DE-6C65-09F1-9B6C12E672BF}"/>
                </a:ext>
              </a:extLst>
            </p:cNvPr>
            <p:cNvSpPr/>
            <p:nvPr/>
          </p:nvSpPr>
          <p:spPr>
            <a:xfrm>
              <a:off x="424872" y="184667"/>
              <a:ext cx="5892801" cy="5450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8" name="直線矢印コネクタ 7">
            <a:extLst>
              <a:ext uri="{FF2B5EF4-FFF2-40B4-BE49-F238E27FC236}">
                <a16:creationId xmlns:a16="http://schemas.microsoft.com/office/drawing/2014/main" id="{C81B0747-A610-11BA-C322-AEF1271958E1}"/>
              </a:ext>
            </a:extLst>
          </p:cNvPr>
          <p:cNvCxnSpPr>
            <a:cxnSpLocks/>
          </p:cNvCxnSpPr>
          <p:nvPr/>
        </p:nvCxnSpPr>
        <p:spPr>
          <a:xfrm>
            <a:off x="6873070" y="1222511"/>
            <a:ext cx="0" cy="396517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1663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7309E-2EF4-96DF-F58C-0FF421A9BBBA}"/>
            </a:ext>
          </a:extLst>
        </p:cNvPr>
        <p:cNvGrpSpPr/>
        <p:nvPr/>
      </p:nvGrpSpPr>
      <p:grpSpPr>
        <a:xfrm>
          <a:off x="0" y="0"/>
          <a:ext cx="0" cy="0"/>
          <a:chOff x="0" y="0"/>
          <a:chExt cx="0" cy="0"/>
        </a:xfrm>
      </p:grpSpPr>
      <p:pic>
        <p:nvPicPr>
          <p:cNvPr id="10" name="図 9">
            <a:extLst>
              <a:ext uri="{FF2B5EF4-FFF2-40B4-BE49-F238E27FC236}">
                <a16:creationId xmlns:a16="http://schemas.microsoft.com/office/drawing/2014/main" id="{A05B1A9C-F05B-8010-3F4C-F10BB4FA979F}"/>
              </a:ext>
            </a:extLst>
          </p:cNvPr>
          <p:cNvPicPr>
            <a:picLocks noChangeAspect="1"/>
          </p:cNvPicPr>
          <p:nvPr/>
        </p:nvPicPr>
        <p:blipFill>
          <a:blip r:embed="rId2"/>
          <a:stretch>
            <a:fillRect/>
          </a:stretch>
        </p:blipFill>
        <p:spPr>
          <a:xfrm>
            <a:off x="689810" y="1412703"/>
            <a:ext cx="10812379" cy="4903755"/>
          </a:xfrm>
          <a:prstGeom prst="rect">
            <a:avLst/>
          </a:prstGeom>
        </p:spPr>
      </p:pic>
      <p:sp>
        <p:nvSpPr>
          <p:cNvPr id="4" name="正方形/長方形 3">
            <a:extLst>
              <a:ext uri="{FF2B5EF4-FFF2-40B4-BE49-F238E27FC236}">
                <a16:creationId xmlns:a16="http://schemas.microsoft.com/office/drawing/2014/main" id="{8EA5BF38-F695-9DEC-BFB6-6CFDFBA35C27}"/>
              </a:ext>
            </a:extLst>
          </p:cNvPr>
          <p:cNvSpPr/>
          <p:nvPr/>
        </p:nvSpPr>
        <p:spPr>
          <a:xfrm>
            <a:off x="2927171" y="5532021"/>
            <a:ext cx="2238388" cy="7844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a:extLst>
              <a:ext uri="{FF2B5EF4-FFF2-40B4-BE49-F238E27FC236}">
                <a16:creationId xmlns:a16="http://schemas.microsoft.com/office/drawing/2014/main" id="{C12B074E-7698-EBE5-32ED-3F0C9C5EE360}"/>
              </a:ext>
            </a:extLst>
          </p:cNvPr>
          <p:cNvGrpSpPr/>
          <p:nvPr/>
        </p:nvGrpSpPr>
        <p:grpSpPr>
          <a:xfrm>
            <a:off x="2250331" y="784509"/>
            <a:ext cx="6922852" cy="545006"/>
            <a:chOff x="424872" y="184667"/>
            <a:chExt cx="8411184" cy="545006"/>
          </a:xfrm>
        </p:grpSpPr>
        <p:sp>
          <p:nvSpPr>
            <p:cNvPr id="6" name="テキスト ボックス 5">
              <a:extLst>
                <a:ext uri="{FF2B5EF4-FFF2-40B4-BE49-F238E27FC236}">
                  <a16:creationId xmlns:a16="http://schemas.microsoft.com/office/drawing/2014/main" id="{3805782A-40C4-A607-5C15-B74CB3D0C90E}"/>
                </a:ext>
              </a:extLst>
            </p:cNvPr>
            <p:cNvSpPr txBox="1"/>
            <p:nvPr/>
          </p:nvSpPr>
          <p:spPr>
            <a:xfrm>
              <a:off x="443347" y="267855"/>
              <a:ext cx="8049958" cy="369332"/>
            </a:xfrm>
            <a:prstGeom prst="rect">
              <a:avLst/>
            </a:prstGeom>
            <a:noFill/>
          </p:spPr>
          <p:txBody>
            <a:bodyPr wrap="square" rtlCol="0">
              <a:spAutoFit/>
            </a:bodyPr>
            <a:lstStyle/>
            <a:p>
              <a:r>
                <a:rPr kumimoji="1" lang="ja-JP" altLang="en-US"/>
                <a:t>規定スライドをダウンロードしてください。</a:t>
              </a:r>
            </a:p>
          </p:txBody>
        </p:sp>
        <p:sp>
          <p:nvSpPr>
            <p:cNvPr id="7" name="正方形/長方形 6">
              <a:extLst>
                <a:ext uri="{FF2B5EF4-FFF2-40B4-BE49-F238E27FC236}">
                  <a16:creationId xmlns:a16="http://schemas.microsoft.com/office/drawing/2014/main" id="{460A88C2-EEA5-F12B-0EE7-6B115C55AE0B}"/>
                </a:ext>
              </a:extLst>
            </p:cNvPr>
            <p:cNvSpPr/>
            <p:nvPr/>
          </p:nvSpPr>
          <p:spPr>
            <a:xfrm>
              <a:off x="424872" y="184667"/>
              <a:ext cx="8411184" cy="5450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8" name="直線矢印コネクタ 7">
            <a:extLst>
              <a:ext uri="{FF2B5EF4-FFF2-40B4-BE49-F238E27FC236}">
                <a16:creationId xmlns:a16="http://schemas.microsoft.com/office/drawing/2014/main" id="{802C59C1-9689-9E2A-6456-76D78468CA45}"/>
              </a:ext>
            </a:extLst>
          </p:cNvPr>
          <p:cNvCxnSpPr>
            <a:cxnSpLocks/>
          </p:cNvCxnSpPr>
          <p:nvPr/>
        </p:nvCxnSpPr>
        <p:spPr>
          <a:xfrm>
            <a:off x="5019472" y="1325979"/>
            <a:ext cx="0" cy="420604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1471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D8054AB8-8B79-D0DB-6981-05F17463AFFF}"/>
              </a:ext>
            </a:extLst>
          </p:cNvPr>
          <p:cNvSpPr/>
          <p:nvPr/>
        </p:nvSpPr>
        <p:spPr>
          <a:xfrm>
            <a:off x="138546" y="360279"/>
            <a:ext cx="6022109" cy="245687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1" name="グループ化 40">
            <a:extLst>
              <a:ext uri="{FF2B5EF4-FFF2-40B4-BE49-F238E27FC236}">
                <a16:creationId xmlns:a16="http://schemas.microsoft.com/office/drawing/2014/main" id="{7EC575C7-CF0E-4BFF-20E3-A500B77A2448}"/>
              </a:ext>
            </a:extLst>
          </p:cNvPr>
          <p:cNvGrpSpPr/>
          <p:nvPr/>
        </p:nvGrpSpPr>
        <p:grpSpPr>
          <a:xfrm>
            <a:off x="5932957" y="360280"/>
            <a:ext cx="6059177" cy="808643"/>
            <a:chOff x="5932957" y="965296"/>
            <a:chExt cx="6059177" cy="628073"/>
          </a:xfrm>
        </p:grpSpPr>
        <p:sp>
          <p:nvSpPr>
            <p:cNvPr id="24" name="テキスト ボックス 23">
              <a:extLst>
                <a:ext uri="{FF2B5EF4-FFF2-40B4-BE49-F238E27FC236}">
                  <a16:creationId xmlns:a16="http://schemas.microsoft.com/office/drawing/2014/main" id="{82647845-DAE8-C5B2-CEFF-6B325926A3FB}"/>
                </a:ext>
              </a:extLst>
            </p:cNvPr>
            <p:cNvSpPr txBox="1"/>
            <p:nvPr/>
          </p:nvSpPr>
          <p:spPr>
            <a:xfrm>
              <a:off x="6599271" y="1166475"/>
              <a:ext cx="5264296" cy="225714"/>
            </a:xfrm>
            <a:prstGeom prst="rect">
              <a:avLst/>
            </a:prstGeom>
            <a:noFill/>
          </p:spPr>
          <p:txBody>
            <a:bodyPr wrap="square" rtlCol="0">
              <a:spAutoFit/>
            </a:bodyPr>
            <a:lstStyle/>
            <a:p>
              <a:r>
                <a:rPr kumimoji="1" lang="ja-JP" altLang="en-US" b="1">
                  <a:solidFill>
                    <a:srgbClr val="FF0000"/>
                  </a:solidFill>
                </a:rPr>
                <a:t>この２枚は、</a:t>
              </a:r>
              <a:r>
                <a:rPr kumimoji="1" lang="en-US" altLang="ja-JP" b="1">
                  <a:solidFill>
                    <a:srgbClr val="FF0000"/>
                  </a:solidFill>
                </a:rPr>
                <a:t>PDF</a:t>
              </a:r>
              <a:r>
                <a:rPr kumimoji="1" lang="ja-JP" altLang="en-US" b="1">
                  <a:solidFill>
                    <a:srgbClr val="FF0000"/>
                  </a:solidFill>
                </a:rPr>
                <a:t>にする前に削除してください。</a:t>
              </a:r>
            </a:p>
          </p:txBody>
        </p:sp>
        <p:sp>
          <p:nvSpPr>
            <p:cNvPr id="25" name="正方形/長方形 24">
              <a:extLst>
                <a:ext uri="{FF2B5EF4-FFF2-40B4-BE49-F238E27FC236}">
                  <a16:creationId xmlns:a16="http://schemas.microsoft.com/office/drawing/2014/main" id="{A4C6933B-CB07-FDE0-B5C7-03588AA8D3A5}"/>
                </a:ext>
              </a:extLst>
            </p:cNvPr>
            <p:cNvSpPr/>
            <p:nvPr/>
          </p:nvSpPr>
          <p:spPr>
            <a:xfrm>
              <a:off x="6470705" y="965296"/>
              <a:ext cx="5521429" cy="6280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矢印コネクタ 25">
              <a:extLst>
                <a:ext uri="{FF2B5EF4-FFF2-40B4-BE49-F238E27FC236}">
                  <a16:creationId xmlns:a16="http://schemas.microsoft.com/office/drawing/2014/main" id="{294E937D-EAA5-DAD7-D44D-2418CC2465E4}"/>
                </a:ext>
              </a:extLst>
            </p:cNvPr>
            <p:cNvCxnSpPr>
              <a:cxnSpLocks/>
              <a:stCxn id="25" idx="1"/>
            </p:cNvCxnSpPr>
            <p:nvPr/>
          </p:nvCxnSpPr>
          <p:spPr>
            <a:xfrm flipH="1" flipV="1">
              <a:off x="5932957" y="1279332"/>
              <a:ext cx="537748" cy="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40" name="正方形/長方形 39">
            <a:extLst>
              <a:ext uri="{FF2B5EF4-FFF2-40B4-BE49-F238E27FC236}">
                <a16:creationId xmlns:a16="http://schemas.microsoft.com/office/drawing/2014/main" id="{FC2480C5-C7C5-13EE-7B2F-4C1A7C137164}"/>
              </a:ext>
            </a:extLst>
          </p:cNvPr>
          <p:cNvSpPr/>
          <p:nvPr/>
        </p:nvSpPr>
        <p:spPr>
          <a:xfrm>
            <a:off x="65989" y="3123904"/>
            <a:ext cx="6843858" cy="3559700"/>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a:extLst>
              <a:ext uri="{FF2B5EF4-FFF2-40B4-BE49-F238E27FC236}">
                <a16:creationId xmlns:a16="http://schemas.microsoft.com/office/drawing/2014/main" id="{484F50A3-9843-101E-0E5A-6CD82D93AE19}"/>
              </a:ext>
            </a:extLst>
          </p:cNvPr>
          <p:cNvGrpSpPr/>
          <p:nvPr/>
        </p:nvGrpSpPr>
        <p:grpSpPr>
          <a:xfrm>
            <a:off x="6909847" y="4504659"/>
            <a:ext cx="5930610" cy="628073"/>
            <a:chOff x="5932957" y="965296"/>
            <a:chExt cx="5930610" cy="628073"/>
          </a:xfrm>
        </p:grpSpPr>
        <p:sp>
          <p:nvSpPr>
            <p:cNvPr id="43" name="テキスト ボックス 42">
              <a:extLst>
                <a:ext uri="{FF2B5EF4-FFF2-40B4-BE49-F238E27FC236}">
                  <a16:creationId xmlns:a16="http://schemas.microsoft.com/office/drawing/2014/main" id="{2784EE41-D71D-DBE8-8A1B-38B6614F8699}"/>
                </a:ext>
              </a:extLst>
            </p:cNvPr>
            <p:cNvSpPr txBox="1"/>
            <p:nvPr/>
          </p:nvSpPr>
          <p:spPr>
            <a:xfrm>
              <a:off x="6599271" y="1094666"/>
              <a:ext cx="5264296" cy="369332"/>
            </a:xfrm>
            <a:prstGeom prst="rect">
              <a:avLst/>
            </a:prstGeom>
            <a:noFill/>
          </p:spPr>
          <p:txBody>
            <a:bodyPr wrap="square" rtlCol="0">
              <a:spAutoFit/>
            </a:bodyPr>
            <a:lstStyle/>
            <a:p>
              <a:r>
                <a:rPr kumimoji="1" lang="ja-JP" altLang="en-US"/>
                <a:t>提出スライドは６枚です。</a:t>
              </a:r>
            </a:p>
          </p:txBody>
        </p:sp>
        <p:sp>
          <p:nvSpPr>
            <p:cNvPr id="44" name="正方形/長方形 43">
              <a:extLst>
                <a:ext uri="{FF2B5EF4-FFF2-40B4-BE49-F238E27FC236}">
                  <a16:creationId xmlns:a16="http://schemas.microsoft.com/office/drawing/2014/main" id="{EC28BD6E-13AE-564A-4DE7-056B427F02CE}"/>
                </a:ext>
              </a:extLst>
            </p:cNvPr>
            <p:cNvSpPr/>
            <p:nvPr/>
          </p:nvSpPr>
          <p:spPr>
            <a:xfrm>
              <a:off x="6470705" y="965296"/>
              <a:ext cx="3336669" cy="628073"/>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矢印コネクタ 44">
              <a:extLst>
                <a:ext uri="{FF2B5EF4-FFF2-40B4-BE49-F238E27FC236}">
                  <a16:creationId xmlns:a16="http://schemas.microsoft.com/office/drawing/2014/main" id="{F92575E5-02BB-4B64-0AD8-0286DAA712C8}"/>
                </a:ext>
              </a:extLst>
            </p:cNvPr>
            <p:cNvCxnSpPr>
              <a:cxnSpLocks/>
              <a:stCxn id="44" idx="1"/>
            </p:cNvCxnSpPr>
            <p:nvPr/>
          </p:nvCxnSpPr>
          <p:spPr>
            <a:xfrm flipH="1" flipV="1">
              <a:off x="5932957" y="1279332"/>
              <a:ext cx="537748" cy="1"/>
            </a:xfrm>
            <a:prstGeom prst="straightConnector1">
              <a:avLst/>
            </a:prstGeom>
            <a:ln w="38100">
              <a:solidFill>
                <a:srgbClr val="00B0F0"/>
              </a:solidFill>
              <a:tailEnd type="triangle"/>
            </a:ln>
          </p:spPr>
          <p:style>
            <a:lnRef idx="2">
              <a:schemeClr val="accent1"/>
            </a:lnRef>
            <a:fillRef idx="0">
              <a:schemeClr val="accent1"/>
            </a:fillRef>
            <a:effectRef idx="1">
              <a:schemeClr val="accent1"/>
            </a:effectRef>
            <a:fontRef idx="minor">
              <a:schemeClr val="tx1"/>
            </a:fontRef>
          </p:style>
        </p:cxnSp>
      </p:grpSp>
      <p:pic>
        <p:nvPicPr>
          <p:cNvPr id="4" name="図 3">
            <a:extLst>
              <a:ext uri="{FF2B5EF4-FFF2-40B4-BE49-F238E27FC236}">
                <a16:creationId xmlns:a16="http://schemas.microsoft.com/office/drawing/2014/main" id="{B62A415A-9F40-A94B-1D8B-A20DA22264FD}"/>
              </a:ext>
            </a:extLst>
          </p:cNvPr>
          <p:cNvPicPr>
            <a:picLocks noChangeAspect="1"/>
          </p:cNvPicPr>
          <p:nvPr/>
        </p:nvPicPr>
        <p:blipFill>
          <a:blip r:embed="rId2"/>
          <a:stretch>
            <a:fillRect/>
          </a:stretch>
        </p:blipFill>
        <p:spPr>
          <a:xfrm>
            <a:off x="328433" y="431766"/>
            <a:ext cx="2850715" cy="2138036"/>
          </a:xfrm>
          <a:prstGeom prst="rect">
            <a:avLst/>
          </a:prstGeom>
        </p:spPr>
      </p:pic>
      <p:pic>
        <p:nvPicPr>
          <p:cNvPr id="7" name="図 6">
            <a:extLst>
              <a:ext uri="{FF2B5EF4-FFF2-40B4-BE49-F238E27FC236}">
                <a16:creationId xmlns:a16="http://schemas.microsoft.com/office/drawing/2014/main" id="{79E71E6F-3D9B-138E-9666-E3C1146BF43D}"/>
              </a:ext>
            </a:extLst>
          </p:cNvPr>
          <p:cNvPicPr>
            <a:picLocks noChangeAspect="1"/>
          </p:cNvPicPr>
          <p:nvPr/>
        </p:nvPicPr>
        <p:blipFill>
          <a:blip r:embed="rId3"/>
          <a:stretch>
            <a:fillRect/>
          </a:stretch>
        </p:blipFill>
        <p:spPr>
          <a:xfrm>
            <a:off x="3250870" y="431767"/>
            <a:ext cx="2850715" cy="2138036"/>
          </a:xfrm>
          <a:prstGeom prst="rect">
            <a:avLst/>
          </a:prstGeom>
        </p:spPr>
      </p:pic>
    </p:spTree>
    <p:extLst>
      <p:ext uri="{BB962C8B-B14F-4D97-AF65-F5344CB8AC3E}">
        <p14:creationId xmlns:p14="http://schemas.microsoft.com/office/powerpoint/2010/main" val="741286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CC5B7-D872-7236-82D6-EEE12389F2E5}"/>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3DB9D070-209B-472E-57A3-A5C729127CE5}"/>
              </a:ext>
            </a:extLst>
          </p:cNvPr>
          <p:cNvSpPr/>
          <p:nvPr/>
        </p:nvSpPr>
        <p:spPr>
          <a:xfrm>
            <a:off x="0" y="0"/>
            <a:ext cx="12192000" cy="6858000"/>
          </a:xfrm>
          <a:prstGeom prst="rect">
            <a:avLst/>
          </a:prstGeom>
          <a:solidFill>
            <a:schemeClr val="accent5">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4E463A6-6B93-9018-2AF4-762E937B63DB}"/>
              </a:ext>
            </a:extLst>
          </p:cNvPr>
          <p:cNvSpPr txBox="1"/>
          <p:nvPr/>
        </p:nvSpPr>
        <p:spPr>
          <a:xfrm>
            <a:off x="1713346" y="2037607"/>
            <a:ext cx="9467272" cy="2554545"/>
          </a:xfrm>
          <a:prstGeom prst="rect">
            <a:avLst/>
          </a:prstGeom>
          <a:noFill/>
        </p:spPr>
        <p:txBody>
          <a:bodyPr wrap="square" rtlCol="0">
            <a:spAutoFit/>
          </a:bodyPr>
          <a:lstStyle/>
          <a:p>
            <a:r>
              <a:rPr kumimoji="1" lang="ja-JP" altLang="en-US" sz="8000" b="1">
                <a:latin typeface="HGS創英角ｺﾞｼｯｸUB" panose="020B0900000000000000" pitchFamily="50" charset="-128"/>
                <a:ea typeface="HGS創英角ｺﾞｼｯｸUB" panose="020B0900000000000000" pitchFamily="50" charset="-128"/>
              </a:rPr>
              <a:t>参加証明書の</a:t>
            </a:r>
            <a:endParaRPr kumimoji="1" lang="en-US" altLang="ja-JP" sz="8000" b="1">
              <a:latin typeface="HGS創英角ｺﾞｼｯｸUB" panose="020B0900000000000000" pitchFamily="50" charset="-128"/>
              <a:ea typeface="HGS創英角ｺﾞｼｯｸUB" panose="020B0900000000000000" pitchFamily="50" charset="-128"/>
            </a:endParaRPr>
          </a:p>
          <a:p>
            <a:r>
              <a:rPr kumimoji="1" lang="ja-JP" altLang="en-US" sz="8000" b="1">
                <a:latin typeface="HGS創英角ｺﾞｼｯｸUB" panose="020B0900000000000000" pitchFamily="50" charset="-128"/>
                <a:ea typeface="HGS創英角ｺﾞｼｯｸUB" panose="020B0900000000000000" pitchFamily="50" charset="-128"/>
              </a:rPr>
              <a:t>ダウンロード方法</a:t>
            </a:r>
          </a:p>
        </p:txBody>
      </p:sp>
    </p:spTree>
    <p:extLst>
      <p:ext uri="{BB962C8B-B14F-4D97-AF65-F5344CB8AC3E}">
        <p14:creationId xmlns:p14="http://schemas.microsoft.com/office/powerpoint/2010/main" val="3727925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51CE0-5D4F-4C71-FB42-558DC0AF4A5B}"/>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2D612A7-D711-9EDB-8F07-9034CDCBE3DD}"/>
              </a:ext>
            </a:extLst>
          </p:cNvPr>
          <p:cNvPicPr>
            <a:picLocks noChangeAspect="1"/>
          </p:cNvPicPr>
          <p:nvPr/>
        </p:nvPicPr>
        <p:blipFill>
          <a:blip r:embed="rId2"/>
          <a:stretch>
            <a:fillRect/>
          </a:stretch>
        </p:blipFill>
        <p:spPr>
          <a:xfrm>
            <a:off x="364836" y="2216639"/>
            <a:ext cx="11462327" cy="3703957"/>
          </a:xfrm>
          <a:prstGeom prst="rect">
            <a:avLst/>
          </a:prstGeom>
        </p:spPr>
      </p:pic>
      <p:sp>
        <p:nvSpPr>
          <p:cNvPr id="6" name="テキスト ボックス 5">
            <a:extLst>
              <a:ext uri="{FF2B5EF4-FFF2-40B4-BE49-F238E27FC236}">
                <a16:creationId xmlns:a16="http://schemas.microsoft.com/office/drawing/2014/main" id="{D968FB44-5C57-98EF-1793-63F7122D3A22}"/>
              </a:ext>
            </a:extLst>
          </p:cNvPr>
          <p:cNvSpPr txBox="1"/>
          <p:nvPr/>
        </p:nvSpPr>
        <p:spPr>
          <a:xfrm>
            <a:off x="1630218" y="461818"/>
            <a:ext cx="8931564" cy="923330"/>
          </a:xfrm>
          <a:prstGeom prst="rect">
            <a:avLst/>
          </a:prstGeom>
          <a:noFill/>
        </p:spPr>
        <p:txBody>
          <a:bodyPr wrap="square" rtlCol="0">
            <a:spAutoFit/>
          </a:bodyPr>
          <a:lstStyle/>
          <a:p>
            <a:r>
              <a:rPr lang="ja-JP" altLang="en-US"/>
              <a:t>ご登録のメールアドレスに</a:t>
            </a:r>
            <a:r>
              <a:rPr lang="en-US" altLang="ja-JP"/>
              <a:t>【</a:t>
            </a:r>
            <a:r>
              <a:rPr lang="ja-JP" altLang="en-US"/>
              <a:t>エントリー</a:t>
            </a:r>
            <a:r>
              <a:rPr lang="en-US" altLang="ja-JP"/>
              <a:t>/PDF</a:t>
            </a:r>
            <a:r>
              <a:rPr lang="ja-JP" altLang="en-US"/>
              <a:t>受付完了</a:t>
            </a:r>
            <a:r>
              <a:rPr lang="en-US" altLang="ja-JP"/>
              <a:t>】</a:t>
            </a:r>
            <a:r>
              <a:rPr lang="ja-JP" altLang="en-US"/>
              <a:t>のメールが届きましたら、</a:t>
            </a:r>
            <a:endParaRPr lang="en-US" altLang="ja-JP"/>
          </a:p>
          <a:p>
            <a:r>
              <a:rPr kumimoji="1" lang="ja-JP" altLang="en-US"/>
              <a:t>みらい甲子園ホームページ（</a:t>
            </a:r>
            <a:r>
              <a:rPr kumimoji="1" lang="ca-ES" altLang="ja-JP">
                <a:hlinkClick r:id="rId3"/>
              </a:rPr>
              <a:t>https://sdgs.ac/</a:t>
            </a:r>
            <a:r>
              <a:rPr kumimoji="1" lang="ja-JP" altLang="en-US"/>
              <a:t>）にある</a:t>
            </a:r>
            <a:r>
              <a:rPr kumimoji="1" lang="ja-JP" altLang="en-US" b="1">
                <a:solidFill>
                  <a:srgbClr val="FF0000"/>
                </a:solidFill>
              </a:rPr>
              <a:t>「マイページ」</a:t>
            </a:r>
            <a:r>
              <a:rPr kumimoji="1" lang="ja-JP" altLang="en-US"/>
              <a:t>より</a:t>
            </a:r>
            <a:endParaRPr kumimoji="1" lang="en-US" altLang="ja-JP"/>
          </a:p>
          <a:p>
            <a:r>
              <a:rPr kumimoji="1" lang="ja-JP" altLang="en-US" b="1"/>
              <a:t>参加証明書の</a:t>
            </a:r>
            <a:r>
              <a:rPr lang="ja-JP" altLang="en-US" b="1"/>
              <a:t>ダウンロード</a:t>
            </a:r>
            <a:r>
              <a:rPr lang="ja-JP" altLang="en-US"/>
              <a:t>が可能です。</a:t>
            </a:r>
            <a:endParaRPr kumimoji="1" lang="ja-JP" altLang="en-US"/>
          </a:p>
        </p:txBody>
      </p:sp>
      <p:sp>
        <p:nvSpPr>
          <p:cNvPr id="9" name="正方形/長方形 8">
            <a:extLst>
              <a:ext uri="{FF2B5EF4-FFF2-40B4-BE49-F238E27FC236}">
                <a16:creationId xmlns:a16="http://schemas.microsoft.com/office/drawing/2014/main" id="{1AF4FC30-6E28-D7E3-F0CC-075FDA6609AD}"/>
              </a:ext>
            </a:extLst>
          </p:cNvPr>
          <p:cNvSpPr/>
          <p:nvPr/>
        </p:nvSpPr>
        <p:spPr>
          <a:xfrm>
            <a:off x="9112402" y="2096260"/>
            <a:ext cx="1108364" cy="69272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9203BB72-01A7-13AD-CB50-E1955781A3B9}"/>
              </a:ext>
            </a:extLst>
          </p:cNvPr>
          <p:cNvSpPr/>
          <p:nvPr/>
        </p:nvSpPr>
        <p:spPr>
          <a:xfrm>
            <a:off x="1512510" y="249382"/>
            <a:ext cx="9312508" cy="125614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FE5984D2-03DE-DE30-4FCB-AF731042EEC3}"/>
              </a:ext>
            </a:extLst>
          </p:cNvPr>
          <p:cNvCxnSpPr>
            <a:cxnSpLocks/>
            <a:endCxn id="9" idx="0"/>
          </p:cNvCxnSpPr>
          <p:nvPr/>
        </p:nvCxnSpPr>
        <p:spPr>
          <a:xfrm>
            <a:off x="9666584" y="1534835"/>
            <a:ext cx="0" cy="561425"/>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6832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A68D8-04E9-9B0C-9FE7-0D56E1C8BE6E}"/>
            </a:ext>
          </a:extLst>
        </p:cNvPr>
        <p:cNvGrpSpPr/>
        <p:nvPr/>
      </p:nvGrpSpPr>
      <p:grpSpPr>
        <a:xfrm>
          <a:off x="0" y="0"/>
          <a:ext cx="0" cy="0"/>
          <a:chOff x="0" y="0"/>
          <a:chExt cx="0" cy="0"/>
        </a:xfrm>
      </p:grpSpPr>
      <p:pic>
        <p:nvPicPr>
          <p:cNvPr id="3" name="図 2" descr="グラフィカル ユーザー インターフェイス, アプリケーション&#10;&#10;AI によって生成されたコンテンツは間違っている可能性があります。">
            <a:extLst>
              <a:ext uri="{FF2B5EF4-FFF2-40B4-BE49-F238E27FC236}">
                <a16:creationId xmlns:a16="http://schemas.microsoft.com/office/drawing/2014/main" id="{38D1BA28-3B8C-0E72-409E-9C9D9F02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387" y="1404655"/>
            <a:ext cx="10393225" cy="4048690"/>
          </a:xfrm>
          <a:prstGeom prst="rect">
            <a:avLst/>
          </a:prstGeom>
        </p:spPr>
      </p:pic>
      <p:sp>
        <p:nvSpPr>
          <p:cNvPr id="4" name="正方形/長方形 3">
            <a:extLst>
              <a:ext uri="{FF2B5EF4-FFF2-40B4-BE49-F238E27FC236}">
                <a16:creationId xmlns:a16="http://schemas.microsoft.com/office/drawing/2014/main" id="{BDA5ACC7-4085-C970-FA02-2DC40A368697}"/>
              </a:ext>
            </a:extLst>
          </p:cNvPr>
          <p:cNvSpPr/>
          <p:nvPr/>
        </p:nvSpPr>
        <p:spPr>
          <a:xfrm>
            <a:off x="1711871" y="2349572"/>
            <a:ext cx="8589720" cy="134693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72D0F238-3D5A-5750-3C13-756355CA3A48}"/>
              </a:ext>
            </a:extLst>
          </p:cNvPr>
          <p:cNvSpPr/>
          <p:nvPr/>
        </p:nvSpPr>
        <p:spPr>
          <a:xfrm>
            <a:off x="1711871" y="4228563"/>
            <a:ext cx="1731721" cy="48935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78AEA6AE-0D87-FE8D-6310-2A2110F7F77C}"/>
              </a:ext>
            </a:extLst>
          </p:cNvPr>
          <p:cNvGrpSpPr/>
          <p:nvPr/>
        </p:nvGrpSpPr>
        <p:grpSpPr>
          <a:xfrm>
            <a:off x="1621080" y="437093"/>
            <a:ext cx="8589720" cy="632949"/>
            <a:chOff x="1621080" y="437093"/>
            <a:chExt cx="8589720" cy="632949"/>
          </a:xfrm>
        </p:grpSpPr>
        <p:sp>
          <p:nvSpPr>
            <p:cNvPr id="6" name="テキスト ボックス 5">
              <a:extLst>
                <a:ext uri="{FF2B5EF4-FFF2-40B4-BE49-F238E27FC236}">
                  <a16:creationId xmlns:a16="http://schemas.microsoft.com/office/drawing/2014/main" id="{23755230-49DF-6CC5-211E-6CCC06D75C19}"/>
                </a:ext>
              </a:extLst>
            </p:cNvPr>
            <p:cNvSpPr txBox="1"/>
            <p:nvPr/>
          </p:nvSpPr>
          <p:spPr>
            <a:xfrm>
              <a:off x="1711871" y="592736"/>
              <a:ext cx="7996136" cy="369332"/>
            </a:xfrm>
            <a:prstGeom prst="rect">
              <a:avLst/>
            </a:prstGeom>
            <a:noFill/>
          </p:spPr>
          <p:txBody>
            <a:bodyPr wrap="square" rtlCol="0">
              <a:spAutoFit/>
            </a:bodyPr>
            <a:lstStyle/>
            <a:p>
              <a:r>
                <a:rPr kumimoji="1" lang="ja-JP" altLang="en-US" b="1"/>
                <a:t>エントリー時に登録されたメールアドレスとパスワードを入力してください。</a:t>
              </a:r>
            </a:p>
          </p:txBody>
        </p:sp>
        <p:sp>
          <p:nvSpPr>
            <p:cNvPr id="7" name="正方形/長方形 6">
              <a:extLst>
                <a:ext uri="{FF2B5EF4-FFF2-40B4-BE49-F238E27FC236}">
                  <a16:creationId xmlns:a16="http://schemas.microsoft.com/office/drawing/2014/main" id="{4DBAB1C3-09B9-1089-F854-452C18BCDE06}"/>
                </a:ext>
              </a:extLst>
            </p:cNvPr>
            <p:cNvSpPr/>
            <p:nvPr/>
          </p:nvSpPr>
          <p:spPr>
            <a:xfrm>
              <a:off x="1621080" y="437093"/>
              <a:ext cx="8589720" cy="63294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9" name="直線矢印コネクタ 8">
            <a:extLst>
              <a:ext uri="{FF2B5EF4-FFF2-40B4-BE49-F238E27FC236}">
                <a16:creationId xmlns:a16="http://schemas.microsoft.com/office/drawing/2014/main" id="{498DB558-0853-C4E7-D8DB-6226591F3C56}"/>
              </a:ext>
            </a:extLst>
          </p:cNvPr>
          <p:cNvCxnSpPr/>
          <p:nvPr/>
        </p:nvCxnSpPr>
        <p:spPr>
          <a:xfrm>
            <a:off x="4017523" y="1070043"/>
            <a:ext cx="0" cy="153697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11" name="グループ化 10">
            <a:extLst>
              <a:ext uri="{FF2B5EF4-FFF2-40B4-BE49-F238E27FC236}">
                <a16:creationId xmlns:a16="http://schemas.microsoft.com/office/drawing/2014/main" id="{6731ECC5-B987-F8D2-CEC4-3B569D80DA2F}"/>
              </a:ext>
            </a:extLst>
          </p:cNvPr>
          <p:cNvGrpSpPr/>
          <p:nvPr/>
        </p:nvGrpSpPr>
        <p:grpSpPr>
          <a:xfrm>
            <a:off x="1711871" y="6015288"/>
            <a:ext cx="7672274" cy="632949"/>
            <a:chOff x="1621080" y="437093"/>
            <a:chExt cx="8589720" cy="632949"/>
          </a:xfrm>
        </p:grpSpPr>
        <p:sp>
          <p:nvSpPr>
            <p:cNvPr id="12" name="テキスト ボックス 11">
              <a:extLst>
                <a:ext uri="{FF2B5EF4-FFF2-40B4-BE49-F238E27FC236}">
                  <a16:creationId xmlns:a16="http://schemas.microsoft.com/office/drawing/2014/main" id="{2DC42C55-DBA2-9FB2-C02D-76B94347250C}"/>
                </a:ext>
              </a:extLst>
            </p:cNvPr>
            <p:cNvSpPr txBox="1"/>
            <p:nvPr/>
          </p:nvSpPr>
          <p:spPr>
            <a:xfrm>
              <a:off x="1711871" y="592736"/>
              <a:ext cx="7996136" cy="369332"/>
            </a:xfrm>
            <a:prstGeom prst="rect">
              <a:avLst/>
            </a:prstGeom>
            <a:noFill/>
          </p:spPr>
          <p:txBody>
            <a:bodyPr wrap="square" rtlCol="0">
              <a:spAutoFit/>
            </a:bodyPr>
            <a:lstStyle/>
            <a:p>
              <a:r>
                <a:rPr kumimoji="1" lang="ja-JP" altLang="en-US" b="1"/>
                <a:t>パスワードが分からない場合には、こちらから再発行してください。</a:t>
              </a:r>
            </a:p>
          </p:txBody>
        </p:sp>
        <p:sp>
          <p:nvSpPr>
            <p:cNvPr id="13" name="正方形/長方形 12">
              <a:extLst>
                <a:ext uri="{FF2B5EF4-FFF2-40B4-BE49-F238E27FC236}">
                  <a16:creationId xmlns:a16="http://schemas.microsoft.com/office/drawing/2014/main" id="{1E516EBD-598A-DFA4-DE51-51E94A55B3C0}"/>
                </a:ext>
              </a:extLst>
            </p:cNvPr>
            <p:cNvSpPr/>
            <p:nvPr/>
          </p:nvSpPr>
          <p:spPr>
            <a:xfrm>
              <a:off x="1621080" y="437093"/>
              <a:ext cx="8589720" cy="63294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4" name="直線矢印コネクタ 13">
            <a:extLst>
              <a:ext uri="{FF2B5EF4-FFF2-40B4-BE49-F238E27FC236}">
                <a16:creationId xmlns:a16="http://schemas.microsoft.com/office/drawing/2014/main" id="{C18F07EE-199B-C3C6-C191-F2D852C43ACF}"/>
              </a:ext>
            </a:extLst>
          </p:cNvPr>
          <p:cNvCxnSpPr>
            <a:cxnSpLocks/>
          </p:cNvCxnSpPr>
          <p:nvPr/>
        </p:nvCxnSpPr>
        <p:spPr>
          <a:xfrm flipV="1">
            <a:off x="2525851" y="4717915"/>
            <a:ext cx="0" cy="1297373"/>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7355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056DD-7036-45B1-0769-13562FAF00D5}"/>
            </a:ext>
          </a:extLst>
        </p:cNvPr>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B017EC13-FD36-17E6-6FC6-570BD5E2E894}"/>
              </a:ext>
            </a:extLst>
          </p:cNvPr>
          <p:cNvGrpSpPr/>
          <p:nvPr/>
        </p:nvGrpSpPr>
        <p:grpSpPr>
          <a:xfrm>
            <a:off x="450519" y="372408"/>
            <a:ext cx="9970851" cy="4358288"/>
            <a:chOff x="450519" y="372408"/>
            <a:chExt cx="9970851" cy="4358288"/>
          </a:xfrm>
        </p:grpSpPr>
        <p:grpSp>
          <p:nvGrpSpPr>
            <p:cNvPr id="8" name="グループ化 7">
              <a:extLst>
                <a:ext uri="{FF2B5EF4-FFF2-40B4-BE49-F238E27FC236}">
                  <a16:creationId xmlns:a16="http://schemas.microsoft.com/office/drawing/2014/main" id="{41034B0D-9B0E-F5C4-E83D-E731C44B7A0D}"/>
                </a:ext>
              </a:extLst>
            </p:cNvPr>
            <p:cNvGrpSpPr/>
            <p:nvPr/>
          </p:nvGrpSpPr>
          <p:grpSpPr>
            <a:xfrm>
              <a:off x="450519" y="372408"/>
              <a:ext cx="9970851" cy="4358288"/>
              <a:chOff x="450519" y="557129"/>
              <a:chExt cx="9970851" cy="4358288"/>
            </a:xfrm>
          </p:grpSpPr>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9584366-2BC0-0A19-6A66-BFBB1401A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19" y="557129"/>
                <a:ext cx="9970851" cy="4358288"/>
              </a:xfrm>
              <a:prstGeom prst="rect">
                <a:avLst/>
              </a:prstGeom>
              <a:ln>
                <a:solidFill>
                  <a:schemeClr val="tx1"/>
                </a:solidFill>
              </a:ln>
            </p:spPr>
          </p:pic>
          <p:sp>
            <p:nvSpPr>
              <p:cNvPr id="5" name="正方形/長方形 4">
                <a:extLst>
                  <a:ext uri="{FF2B5EF4-FFF2-40B4-BE49-F238E27FC236}">
                    <a16:creationId xmlns:a16="http://schemas.microsoft.com/office/drawing/2014/main" id="{4C90F0AD-04A1-10D8-3D07-1475C7261F65}"/>
                  </a:ext>
                </a:extLst>
              </p:cNvPr>
              <p:cNvSpPr/>
              <p:nvPr/>
            </p:nvSpPr>
            <p:spPr>
              <a:xfrm>
                <a:off x="2604655" y="1884218"/>
                <a:ext cx="498763" cy="1385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B84B2AD-A3C2-A1D6-40E5-5DEE9C46D2DF}"/>
                  </a:ext>
                </a:extLst>
              </p:cNvPr>
              <p:cNvSpPr/>
              <p:nvPr/>
            </p:nvSpPr>
            <p:spPr>
              <a:xfrm>
                <a:off x="3449782" y="1884218"/>
                <a:ext cx="1149927" cy="1385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a:extLst>
                <a:ext uri="{FF2B5EF4-FFF2-40B4-BE49-F238E27FC236}">
                  <a16:creationId xmlns:a16="http://schemas.microsoft.com/office/drawing/2014/main" id="{D515FC5C-FAF1-E11B-3668-3A045E6C1236}"/>
                </a:ext>
              </a:extLst>
            </p:cNvPr>
            <p:cNvSpPr txBox="1"/>
            <p:nvPr/>
          </p:nvSpPr>
          <p:spPr>
            <a:xfrm>
              <a:off x="2678543" y="1671788"/>
              <a:ext cx="969818" cy="215444"/>
            </a:xfrm>
            <a:prstGeom prst="rect">
              <a:avLst/>
            </a:prstGeom>
            <a:noFill/>
          </p:spPr>
          <p:txBody>
            <a:bodyPr wrap="square" rtlCol="0">
              <a:spAutoFit/>
            </a:bodyPr>
            <a:lstStyle/>
            <a:p>
              <a:r>
                <a:rPr kumimoji="1" lang="ja-JP" altLang="en-US" sz="800"/>
                <a:t>■■■</a:t>
              </a:r>
            </a:p>
          </p:txBody>
        </p:sp>
      </p:grpSp>
      <p:sp>
        <p:nvSpPr>
          <p:cNvPr id="10" name="正方形/長方形 9">
            <a:extLst>
              <a:ext uri="{FF2B5EF4-FFF2-40B4-BE49-F238E27FC236}">
                <a16:creationId xmlns:a16="http://schemas.microsoft.com/office/drawing/2014/main" id="{6F606280-0BA9-F8FF-E994-16C2B5136E57}"/>
              </a:ext>
            </a:extLst>
          </p:cNvPr>
          <p:cNvSpPr/>
          <p:nvPr/>
        </p:nvSpPr>
        <p:spPr>
          <a:xfrm>
            <a:off x="7419945" y="3244278"/>
            <a:ext cx="1530092" cy="59805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60144907-F637-1C2F-D77A-94ADB56DA9C6}"/>
              </a:ext>
            </a:extLst>
          </p:cNvPr>
          <p:cNvGrpSpPr/>
          <p:nvPr/>
        </p:nvGrpSpPr>
        <p:grpSpPr>
          <a:xfrm>
            <a:off x="3445168" y="4904509"/>
            <a:ext cx="8262677" cy="778139"/>
            <a:chOff x="2400394" y="407014"/>
            <a:chExt cx="9250722" cy="778139"/>
          </a:xfrm>
        </p:grpSpPr>
        <p:sp>
          <p:nvSpPr>
            <p:cNvPr id="12" name="テキスト ボックス 11">
              <a:extLst>
                <a:ext uri="{FF2B5EF4-FFF2-40B4-BE49-F238E27FC236}">
                  <a16:creationId xmlns:a16="http://schemas.microsoft.com/office/drawing/2014/main" id="{0D97E8E0-DCF1-0FEF-0760-CD7E888035E6}"/>
                </a:ext>
              </a:extLst>
            </p:cNvPr>
            <p:cNvSpPr txBox="1"/>
            <p:nvPr/>
          </p:nvSpPr>
          <p:spPr>
            <a:xfrm>
              <a:off x="2483113" y="498949"/>
              <a:ext cx="9168003" cy="646331"/>
            </a:xfrm>
            <a:prstGeom prst="rect">
              <a:avLst/>
            </a:prstGeom>
            <a:noFill/>
          </p:spPr>
          <p:txBody>
            <a:bodyPr wrap="square" rtlCol="0">
              <a:spAutoFit/>
            </a:bodyPr>
            <a:lstStyle/>
            <a:p>
              <a:r>
                <a:rPr kumimoji="1" lang="ja-JP" altLang="en-US" b="1" u="sng">
                  <a:solidFill>
                    <a:srgbClr val="FF0000"/>
                  </a:solidFill>
                </a:rPr>
                <a:t>３月３１日まで</a:t>
              </a:r>
              <a:r>
                <a:rPr kumimoji="1" lang="ja-JP" altLang="en-US" b="1"/>
                <a:t>「証明書ダウンロード」ボタンより参加証明書の</a:t>
              </a:r>
              <a:endParaRPr kumimoji="1" lang="en-US" altLang="ja-JP" b="1"/>
            </a:p>
            <a:p>
              <a:r>
                <a:rPr kumimoji="1" lang="ja-JP" altLang="en-US" b="1"/>
                <a:t>ダウンロードが可能です。</a:t>
              </a:r>
            </a:p>
          </p:txBody>
        </p:sp>
        <p:sp>
          <p:nvSpPr>
            <p:cNvPr id="13" name="正方形/長方形 12">
              <a:extLst>
                <a:ext uri="{FF2B5EF4-FFF2-40B4-BE49-F238E27FC236}">
                  <a16:creationId xmlns:a16="http://schemas.microsoft.com/office/drawing/2014/main" id="{5F8358AE-8CDE-9E4F-33A4-BF5497169E36}"/>
                </a:ext>
              </a:extLst>
            </p:cNvPr>
            <p:cNvSpPr/>
            <p:nvPr/>
          </p:nvSpPr>
          <p:spPr>
            <a:xfrm>
              <a:off x="2400394" y="407014"/>
              <a:ext cx="7817679" cy="77813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4" name="直線矢印コネクタ 13">
            <a:extLst>
              <a:ext uri="{FF2B5EF4-FFF2-40B4-BE49-F238E27FC236}">
                <a16:creationId xmlns:a16="http://schemas.microsoft.com/office/drawing/2014/main" id="{000B213D-943E-9CE0-2649-851B18FD25E0}"/>
              </a:ext>
            </a:extLst>
          </p:cNvPr>
          <p:cNvCxnSpPr>
            <a:cxnSpLocks/>
          </p:cNvCxnSpPr>
          <p:nvPr/>
        </p:nvCxnSpPr>
        <p:spPr>
          <a:xfrm flipV="1">
            <a:off x="7966069" y="3842333"/>
            <a:ext cx="0" cy="1062176"/>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テキスト ボックス 14">
            <a:extLst>
              <a:ext uri="{FF2B5EF4-FFF2-40B4-BE49-F238E27FC236}">
                <a16:creationId xmlns:a16="http://schemas.microsoft.com/office/drawing/2014/main" id="{D74A1264-D48F-2BFA-96F3-C3DF4733DE16}"/>
              </a:ext>
            </a:extLst>
          </p:cNvPr>
          <p:cNvSpPr txBox="1"/>
          <p:nvPr/>
        </p:nvSpPr>
        <p:spPr>
          <a:xfrm>
            <a:off x="2327567" y="5790873"/>
            <a:ext cx="9842102" cy="923330"/>
          </a:xfrm>
          <a:prstGeom prst="rect">
            <a:avLst/>
          </a:prstGeom>
          <a:noFill/>
        </p:spPr>
        <p:txBody>
          <a:bodyPr wrap="square" rtlCol="0">
            <a:spAutoFit/>
          </a:bodyPr>
          <a:lstStyle/>
          <a:p>
            <a:r>
              <a:rPr kumimoji="1" lang="en-US" altLang="ja-JP" b="1"/>
              <a:t>※</a:t>
            </a:r>
            <a:r>
              <a:rPr kumimoji="1" lang="ja-JP" altLang="en-US" b="1"/>
              <a:t>機種依存文字などの場合、氏名が表示されない場合がございます。</a:t>
            </a:r>
            <a:endParaRPr kumimoji="1" lang="en-US" altLang="ja-JP" b="1"/>
          </a:p>
          <a:p>
            <a:r>
              <a:rPr lang="ja-JP" altLang="en-US" b="1"/>
              <a:t>　その場合には、事務局にて対応いたしますので、メールにてご連絡ください。</a:t>
            </a:r>
            <a:endParaRPr lang="en-US" altLang="ja-JP" b="1"/>
          </a:p>
          <a:p>
            <a:r>
              <a:rPr kumimoji="1" lang="ja-JP" altLang="en-US" b="1"/>
              <a:t>　みらい甲子園事務局：</a:t>
            </a:r>
            <a:r>
              <a:rPr kumimoji="1" lang="en-US" altLang="ja-JP" b="1"/>
              <a:t>info</a:t>
            </a:r>
            <a:r>
              <a:rPr kumimoji="1" lang="ja-JP" altLang="en-US" b="1"/>
              <a:t>＠</a:t>
            </a:r>
            <a:r>
              <a:rPr lang="en-US" altLang="ja-JP" b="1"/>
              <a:t>sdgs.ac</a:t>
            </a:r>
            <a:endParaRPr kumimoji="1" lang="ja-JP" altLang="en-US" b="1"/>
          </a:p>
        </p:txBody>
      </p:sp>
    </p:spTree>
    <p:extLst>
      <p:ext uri="{BB962C8B-B14F-4D97-AF65-F5344CB8AC3E}">
        <p14:creationId xmlns:p14="http://schemas.microsoft.com/office/powerpoint/2010/main" val="3279452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155030E-0FC9-6259-10D8-096FDACA8CB1}"/>
              </a:ext>
            </a:extLst>
          </p:cNvPr>
          <p:cNvSpPr/>
          <p:nvPr/>
        </p:nvSpPr>
        <p:spPr>
          <a:xfrm>
            <a:off x="0" y="0"/>
            <a:ext cx="12192000" cy="6858000"/>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B32F91C-FC88-7608-479F-7D016BACBB48}"/>
              </a:ext>
            </a:extLst>
          </p:cNvPr>
          <p:cNvSpPr txBox="1"/>
          <p:nvPr/>
        </p:nvSpPr>
        <p:spPr>
          <a:xfrm>
            <a:off x="969818" y="2429163"/>
            <a:ext cx="10631055" cy="1323439"/>
          </a:xfrm>
          <a:prstGeom prst="rect">
            <a:avLst/>
          </a:prstGeom>
          <a:noFill/>
        </p:spPr>
        <p:txBody>
          <a:bodyPr wrap="square" rtlCol="0">
            <a:spAutoFit/>
          </a:bodyPr>
          <a:lstStyle/>
          <a:p>
            <a:r>
              <a:rPr kumimoji="1" lang="ja-JP" altLang="en-US" sz="8000" b="1">
                <a:latin typeface="HGS創英角ｺﾞｼｯｸUB" panose="020B0900000000000000" pitchFamily="50" charset="-128"/>
                <a:ea typeface="HGS創英角ｺﾞｼｯｸUB" panose="020B0900000000000000" pitchFamily="50" charset="-128"/>
              </a:rPr>
              <a:t>マイページ登録の仕方</a:t>
            </a:r>
          </a:p>
        </p:txBody>
      </p:sp>
    </p:spTree>
    <p:extLst>
      <p:ext uri="{BB962C8B-B14F-4D97-AF65-F5344CB8AC3E}">
        <p14:creationId xmlns:p14="http://schemas.microsoft.com/office/powerpoint/2010/main" val="2442583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9A662-600B-C4D4-2E20-9C532AB13134}"/>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837148C4-8642-7DE5-FB0B-DAD7F992E786}"/>
              </a:ext>
            </a:extLst>
          </p:cNvPr>
          <p:cNvPicPr>
            <a:picLocks noChangeAspect="1"/>
          </p:cNvPicPr>
          <p:nvPr/>
        </p:nvPicPr>
        <p:blipFill>
          <a:blip r:embed="rId2"/>
          <a:stretch>
            <a:fillRect/>
          </a:stretch>
        </p:blipFill>
        <p:spPr>
          <a:xfrm>
            <a:off x="364836" y="2151593"/>
            <a:ext cx="11462327" cy="3703957"/>
          </a:xfrm>
          <a:prstGeom prst="rect">
            <a:avLst/>
          </a:prstGeom>
        </p:spPr>
      </p:pic>
      <p:sp>
        <p:nvSpPr>
          <p:cNvPr id="4" name="正方形/長方形 3">
            <a:extLst>
              <a:ext uri="{FF2B5EF4-FFF2-40B4-BE49-F238E27FC236}">
                <a16:creationId xmlns:a16="http://schemas.microsoft.com/office/drawing/2014/main" id="{F31B6170-249D-44EB-4744-654D7FD6B46A}"/>
              </a:ext>
            </a:extLst>
          </p:cNvPr>
          <p:cNvSpPr/>
          <p:nvPr/>
        </p:nvSpPr>
        <p:spPr>
          <a:xfrm>
            <a:off x="8124826" y="2151593"/>
            <a:ext cx="1000269" cy="5429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矢印コネクタ 6">
            <a:extLst>
              <a:ext uri="{FF2B5EF4-FFF2-40B4-BE49-F238E27FC236}">
                <a16:creationId xmlns:a16="http://schemas.microsoft.com/office/drawing/2014/main" id="{04EBEF96-F469-73D4-0E40-885321ACF581}"/>
              </a:ext>
            </a:extLst>
          </p:cNvPr>
          <p:cNvCxnSpPr>
            <a:cxnSpLocks/>
          </p:cNvCxnSpPr>
          <p:nvPr/>
        </p:nvCxnSpPr>
        <p:spPr>
          <a:xfrm>
            <a:off x="8605910" y="1508998"/>
            <a:ext cx="0" cy="64259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10" name="グループ化 9">
            <a:extLst>
              <a:ext uri="{FF2B5EF4-FFF2-40B4-BE49-F238E27FC236}">
                <a16:creationId xmlns:a16="http://schemas.microsoft.com/office/drawing/2014/main" id="{42210C1C-2D1F-1DC3-7ADD-75D25DE12EF6}"/>
              </a:ext>
            </a:extLst>
          </p:cNvPr>
          <p:cNvGrpSpPr/>
          <p:nvPr/>
        </p:nvGrpSpPr>
        <p:grpSpPr>
          <a:xfrm>
            <a:off x="3254374" y="788561"/>
            <a:ext cx="8207953" cy="720437"/>
            <a:chOff x="3254374" y="788561"/>
            <a:chExt cx="8207953" cy="720437"/>
          </a:xfrm>
        </p:grpSpPr>
        <p:sp>
          <p:nvSpPr>
            <p:cNvPr id="5" name="テキスト ボックス 4">
              <a:extLst>
                <a:ext uri="{FF2B5EF4-FFF2-40B4-BE49-F238E27FC236}">
                  <a16:creationId xmlns:a16="http://schemas.microsoft.com/office/drawing/2014/main" id="{697FC708-C370-20A1-3479-9F399B4CD0A8}"/>
                </a:ext>
              </a:extLst>
            </p:cNvPr>
            <p:cNvSpPr txBox="1"/>
            <p:nvPr/>
          </p:nvSpPr>
          <p:spPr>
            <a:xfrm>
              <a:off x="3254374" y="1002450"/>
              <a:ext cx="8207953" cy="369332"/>
            </a:xfrm>
            <a:prstGeom prst="rect">
              <a:avLst/>
            </a:prstGeom>
            <a:noFill/>
          </p:spPr>
          <p:txBody>
            <a:bodyPr wrap="square" rtlCol="0">
              <a:spAutoFit/>
            </a:bodyPr>
            <a:lstStyle/>
            <a:p>
              <a:r>
                <a:rPr kumimoji="1" lang="ja-JP" altLang="en-US"/>
                <a:t>みらい甲子園ホームページ（</a:t>
              </a:r>
              <a:r>
                <a:rPr kumimoji="1" lang="ca-ES" altLang="ja-JP">
                  <a:hlinkClick r:id="rId3"/>
                </a:rPr>
                <a:t>https://sdgs.ac/</a:t>
              </a:r>
              <a:r>
                <a:rPr kumimoji="1" lang="ja-JP" altLang="en-US"/>
                <a:t>）のエントリーボタンを選択</a:t>
              </a:r>
            </a:p>
          </p:txBody>
        </p:sp>
        <p:sp>
          <p:nvSpPr>
            <p:cNvPr id="8" name="正方形/長方形 7">
              <a:extLst>
                <a:ext uri="{FF2B5EF4-FFF2-40B4-BE49-F238E27FC236}">
                  <a16:creationId xmlns:a16="http://schemas.microsoft.com/office/drawing/2014/main" id="{482A4F45-D30A-71F4-473F-662AE82104FD}"/>
                </a:ext>
              </a:extLst>
            </p:cNvPr>
            <p:cNvSpPr/>
            <p:nvPr/>
          </p:nvSpPr>
          <p:spPr>
            <a:xfrm>
              <a:off x="3254374" y="788561"/>
              <a:ext cx="8013990" cy="7204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109183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E8E9E-5517-4874-A72C-33DD90222C9C}"/>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4FB12C3A-36BF-1EFD-D316-D82151DEAC2A}"/>
              </a:ext>
            </a:extLst>
          </p:cNvPr>
          <p:cNvGrpSpPr/>
          <p:nvPr/>
        </p:nvGrpSpPr>
        <p:grpSpPr>
          <a:xfrm>
            <a:off x="2940049" y="341122"/>
            <a:ext cx="3051176" cy="720437"/>
            <a:chOff x="2836913" y="826897"/>
            <a:chExt cx="8013990" cy="720437"/>
          </a:xfrm>
        </p:grpSpPr>
        <p:sp>
          <p:nvSpPr>
            <p:cNvPr id="3" name="テキスト ボックス 2">
              <a:extLst>
                <a:ext uri="{FF2B5EF4-FFF2-40B4-BE49-F238E27FC236}">
                  <a16:creationId xmlns:a16="http://schemas.microsoft.com/office/drawing/2014/main" id="{8462B4B4-DE41-02A9-6260-B36F731D0D1E}"/>
                </a:ext>
              </a:extLst>
            </p:cNvPr>
            <p:cNvSpPr txBox="1"/>
            <p:nvPr/>
          </p:nvSpPr>
          <p:spPr>
            <a:xfrm>
              <a:off x="3254376" y="1002450"/>
              <a:ext cx="7444723" cy="369332"/>
            </a:xfrm>
            <a:prstGeom prst="rect">
              <a:avLst/>
            </a:prstGeom>
            <a:noFill/>
          </p:spPr>
          <p:txBody>
            <a:bodyPr wrap="square" rtlCol="0">
              <a:spAutoFit/>
            </a:bodyPr>
            <a:lstStyle/>
            <a:p>
              <a:r>
                <a:rPr kumimoji="1" lang="ja-JP" altLang="en-US"/>
                <a:t>メールアドレスを入力</a:t>
              </a:r>
            </a:p>
          </p:txBody>
        </p:sp>
        <p:sp>
          <p:nvSpPr>
            <p:cNvPr id="4" name="正方形/長方形 3">
              <a:extLst>
                <a:ext uri="{FF2B5EF4-FFF2-40B4-BE49-F238E27FC236}">
                  <a16:creationId xmlns:a16="http://schemas.microsoft.com/office/drawing/2014/main" id="{43FFD3E4-98C8-036D-A517-B13B7F96AE57}"/>
                </a:ext>
              </a:extLst>
            </p:cNvPr>
            <p:cNvSpPr/>
            <p:nvPr/>
          </p:nvSpPr>
          <p:spPr>
            <a:xfrm>
              <a:off x="2836913" y="826897"/>
              <a:ext cx="8013990" cy="7204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5" name="図 4">
            <a:extLst>
              <a:ext uri="{FF2B5EF4-FFF2-40B4-BE49-F238E27FC236}">
                <a16:creationId xmlns:a16="http://schemas.microsoft.com/office/drawing/2014/main" id="{F1541408-6FF2-A627-79B0-CFC1050B1890}"/>
              </a:ext>
            </a:extLst>
          </p:cNvPr>
          <p:cNvPicPr>
            <a:picLocks noChangeAspect="1"/>
          </p:cNvPicPr>
          <p:nvPr/>
        </p:nvPicPr>
        <p:blipFill>
          <a:blip r:embed="rId2"/>
          <a:srcRect t="1" b="29169"/>
          <a:stretch/>
        </p:blipFill>
        <p:spPr>
          <a:xfrm>
            <a:off x="1360996" y="1675891"/>
            <a:ext cx="9802593" cy="5182109"/>
          </a:xfrm>
          <a:prstGeom prst="rect">
            <a:avLst/>
          </a:prstGeom>
        </p:spPr>
      </p:pic>
      <p:cxnSp>
        <p:nvCxnSpPr>
          <p:cNvPr id="6" name="直線矢印コネクタ 5">
            <a:extLst>
              <a:ext uri="{FF2B5EF4-FFF2-40B4-BE49-F238E27FC236}">
                <a16:creationId xmlns:a16="http://schemas.microsoft.com/office/drawing/2014/main" id="{56240A1F-2F05-0D37-397A-5308270907C2}"/>
              </a:ext>
            </a:extLst>
          </p:cNvPr>
          <p:cNvCxnSpPr>
            <a:cxnSpLocks/>
            <a:stCxn id="4" idx="2"/>
          </p:cNvCxnSpPr>
          <p:nvPr/>
        </p:nvCxnSpPr>
        <p:spPr>
          <a:xfrm>
            <a:off x="4465637" y="1061559"/>
            <a:ext cx="0" cy="236744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正方形/長方形 12">
            <a:extLst>
              <a:ext uri="{FF2B5EF4-FFF2-40B4-BE49-F238E27FC236}">
                <a16:creationId xmlns:a16="http://schemas.microsoft.com/office/drawing/2014/main" id="{F17EA473-F62D-13EE-014F-B0CCCE760A1E}"/>
              </a:ext>
            </a:extLst>
          </p:cNvPr>
          <p:cNvSpPr/>
          <p:nvPr/>
        </p:nvSpPr>
        <p:spPr>
          <a:xfrm>
            <a:off x="1736726" y="3429000"/>
            <a:ext cx="8718547" cy="83616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5460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401D-4F48-80D3-667C-3C9A52027A62}"/>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26C70979-B364-B7F3-744F-1C79A5DC6351}"/>
              </a:ext>
            </a:extLst>
          </p:cNvPr>
          <p:cNvPicPr>
            <a:picLocks noChangeAspect="1"/>
          </p:cNvPicPr>
          <p:nvPr/>
        </p:nvPicPr>
        <p:blipFill>
          <a:blip r:embed="rId2"/>
          <a:stretch>
            <a:fillRect/>
          </a:stretch>
        </p:blipFill>
        <p:spPr>
          <a:xfrm>
            <a:off x="1280441" y="3087045"/>
            <a:ext cx="9631119" cy="3010320"/>
          </a:xfrm>
          <a:prstGeom prst="rect">
            <a:avLst/>
          </a:prstGeom>
          <a:ln>
            <a:solidFill>
              <a:schemeClr val="accent1"/>
            </a:solidFill>
          </a:ln>
        </p:spPr>
      </p:pic>
      <p:sp>
        <p:nvSpPr>
          <p:cNvPr id="3" name="正方形/長方形 2">
            <a:extLst>
              <a:ext uri="{FF2B5EF4-FFF2-40B4-BE49-F238E27FC236}">
                <a16:creationId xmlns:a16="http://schemas.microsoft.com/office/drawing/2014/main" id="{948DCB8B-ADFF-4445-80FD-6899E779F2CB}"/>
              </a:ext>
            </a:extLst>
          </p:cNvPr>
          <p:cNvSpPr/>
          <p:nvPr/>
        </p:nvSpPr>
        <p:spPr>
          <a:xfrm>
            <a:off x="7791450" y="3429000"/>
            <a:ext cx="2990850" cy="628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DCE56096-1381-7C4D-3203-07A841B58519}"/>
              </a:ext>
            </a:extLst>
          </p:cNvPr>
          <p:cNvGrpSpPr/>
          <p:nvPr/>
        </p:nvGrpSpPr>
        <p:grpSpPr>
          <a:xfrm>
            <a:off x="1425288" y="371215"/>
            <a:ext cx="10130175" cy="1018070"/>
            <a:chOff x="-686376" y="848419"/>
            <a:chExt cx="11963602" cy="1018070"/>
          </a:xfrm>
        </p:grpSpPr>
        <p:sp>
          <p:nvSpPr>
            <p:cNvPr id="5" name="テキスト ボックス 4">
              <a:extLst>
                <a:ext uri="{FF2B5EF4-FFF2-40B4-BE49-F238E27FC236}">
                  <a16:creationId xmlns:a16="http://schemas.microsoft.com/office/drawing/2014/main" id="{DD5D8D76-8931-F381-C4A1-D8BAAB89367B}"/>
                </a:ext>
              </a:extLst>
            </p:cNvPr>
            <p:cNvSpPr txBox="1"/>
            <p:nvPr/>
          </p:nvSpPr>
          <p:spPr>
            <a:xfrm>
              <a:off x="-460715" y="1024913"/>
              <a:ext cx="11737941" cy="646331"/>
            </a:xfrm>
            <a:prstGeom prst="rect">
              <a:avLst/>
            </a:prstGeom>
            <a:noFill/>
          </p:spPr>
          <p:txBody>
            <a:bodyPr wrap="square" rtlCol="0">
              <a:spAutoFit/>
            </a:bodyPr>
            <a:lstStyle/>
            <a:p>
              <a:r>
                <a:rPr lang="ja-JP" altLang="en-US"/>
                <a:t>アドレス登録後、しばらくするとエントリー手続き用の</a:t>
              </a:r>
              <a:r>
                <a:rPr kumimoji="1" lang="en-US" altLang="ja-JP"/>
                <a:t>URL</a:t>
              </a:r>
              <a:r>
                <a:rPr kumimoji="1" lang="ja-JP" altLang="en-US"/>
                <a:t>が登録したアドレスに届きます。</a:t>
              </a:r>
              <a:endParaRPr kumimoji="1" lang="en-US" altLang="ja-JP"/>
            </a:p>
            <a:p>
              <a:r>
                <a:rPr lang="ja-JP" altLang="en-US"/>
                <a:t>記載されている</a:t>
              </a:r>
              <a:r>
                <a:rPr lang="en-US" altLang="ja-JP"/>
                <a:t>URL</a:t>
              </a:r>
              <a:r>
                <a:rPr lang="ja-JP" altLang="en-US"/>
                <a:t>をクリックしてエントリー情報を登録ください。</a:t>
              </a:r>
              <a:endParaRPr kumimoji="1" lang="ja-JP" altLang="en-US"/>
            </a:p>
          </p:txBody>
        </p:sp>
        <p:sp>
          <p:nvSpPr>
            <p:cNvPr id="6" name="正方形/長方形 5">
              <a:extLst>
                <a:ext uri="{FF2B5EF4-FFF2-40B4-BE49-F238E27FC236}">
                  <a16:creationId xmlns:a16="http://schemas.microsoft.com/office/drawing/2014/main" id="{D26D6414-FEB5-FEAD-8D99-A44A1F4F595E}"/>
                </a:ext>
              </a:extLst>
            </p:cNvPr>
            <p:cNvSpPr/>
            <p:nvPr/>
          </p:nvSpPr>
          <p:spPr>
            <a:xfrm>
              <a:off x="-686376" y="848419"/>
              <a:ext cx="11963602" cy="101807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7" name="直線矢印コネクタ 6">
            <a:extLst>
              <a:ext uri="{FF2B5EF4-FFF2-40B4-BE49-F238E27FC236}">
                <a16:creationId xmlns:a16="http://schemas.microsoft.com/office/drawing/2014/main" id="{E0FA5DE2-31A1-470C-3FDE-2CA572786697}"/>
              </a:ext>
            </a:extLst>
          </p:cNvPr>
          <p:cNvCxnSpPr>
            <a:cxnSpLocks/>
          </p:cNvCxnSpPr>
          <p:nvPr/>
        </p:nvCxnSpPr>
        <p:spPr>
          <a:xfrm>
            <a:off x="5934219" y="1389285"/>
            <a:ext cx="0" cy="334897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正方形/長方形 8">
            <a:extLst>
              <a:ext uri="{FF2B5EF4-FFF2-40B4-BE49-F238E27FC236}">
                <a16:creationId xmlns:a16="http://schemas.microsoft.com/office/drawing/2014/main" id="{66AC51C3-0115-B81A-ACFA-0B76033260A4}"/>
              </a:ext>
            </a:extLst>
          </p:cNvPr>
          <p:cNvSpPr/>
          <p:nvPr/>
        </p:nvSpPr>
        <p:spPr>
          <a:xfrm>
            <a:off x="1280441" y="4804988"/>
            <a:ext cx="7383268" cy="56133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33469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F151B-1C44-BCAC-CE26-CC771C705DBC}"/>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1C3B3B4-4B0E-9CFB-E412-6DE32EDC6021}"/>
              </a:ext>
            </a:extLst>
          </p:cNvPr>
          <p:cNvPicPr>
            <a:picLocks noChangeAspect="1"/>
          </p:cNvPicPr>
          <p:nvPr/>
        </p:nvPicPr>
        <p:blipFill>
          <a:blip r:embed="rId2"/>
          <a:stretch>
            <a:fillRect/>
          </a:stretch>
        </p:blipFill>
        <p:spPr>
          <a:xfrm>
            <a:off x="185060" y="236022"/>
            <a:ext cx="8216274" cy="6385956"/>
          </a:xfrm>
          <a:prstGeom prst="rect">
            <a:avLst/>
          </a:prstGeom>
        </p:spPr>
      </p:pic>
      <p:sp>
        <p:nvSpPr>
          <p:cNvPr id="6" name="正方形/長方形 5">
            <a:extLst>
              <a:ext uri="{FF2B5EF4-FFF2-40B4-BE49-F238E27FC236}">
                <a16:creationId xmlns:a16="http://schemas.microsoft.com/office/drawing/2014/main" id="{610D2F53-8441-24D6-0F75-C4E192FE97E4}"/>
              </a:ext>
            </a:extLst>
          </p:cNvPr>
          <p:cNvSpPr/>
          <p:nvPr/>
        </p:nvSpPr>
        <p:spPr>
          <a:xfrm>
            <a:off x="886691" y="3565236"/>
            <a:ext cx="683491" cy="138546"/>
          </a:xfrm>
          <a:prstGeom prst="rect">
            <a:avLst/>
          </a:prstGeom>
          <a:solidFill>
            <a:srgbClr val="F8FA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a:extLst>
              <a:ext uri="{FF2B5EF4-FFF2-40B4-BE49-F238E27FC236}">
                <a16:creationId xmlns:a16="http://schemas.microsoft.com/office/drawing/2014/main" id="{4CFEA55D-7002-AE74-8CAC-9163B4F3AB96}"/>
              </a:ext>
            </a:extLst>
          </p:cNvPr>
          <p:cNvGrpSpPr/>
          <p:nvPr/>
        </p:nvGrpSpPr>
        <p:grpSpPr>
          <a:xfrm>
            <a:off x="8649118" y="2246122"/>
            <a:ext cx="3695282" cy="815687"/>
            <a:chOff x="2245929" y="731647"/>
            <a:chExt cx="9705751" cy="815687"/>
          </a:xfrm>
        </p:grpSpPr>
        <p:sp>
          <p:nvSpPr>
            <p:cNvPr id="8" name="テキスト ボックス 7">
              <a:extLst>
                <a:ext uri="{FF2B5EF4-FFF2-40B4-BE49-F238E27FC236}">
                  <a16:creationId xmlns:a16="http://schemas.microsoft.com/office/drawing/2014/main" id="{D8CA35E9-A66A-6F77-24FF-04476230EB4D}"/>
                </a:ext>
              </a:extLst>
            </p:cNvPr>
            <p:cNvSpPr txBox="1"/>
            <p:nvPr/>
          </p:nvSpPr>
          <p:spPr>
            <a:xfrm>
              <a:off x="2245929" y="901003"/>
              <a:ext cx="9705751" cy="646331"/>
            </a:xfrm>
            <a:prstGeom prst="rect">
              <a:avLst/>
            </a:prstGeom>
            <a:noFill/>
          </p:spPr>
          <p:txBody>
            <a:bodyPr wrap="square" rtlCol="0">
              <a:spAutoFit/>
            </a:bodyPr>
            <a:lstStyle/>
            <a:p>
              <a:r>
                <a:rPr kumimoji="1" lang="ja-JP" altLang="en-US"/>
                <a:t>エントリー情報を入力ください。</a:t>
              </a:r>
              <a:endParaRPr kumimoji="1" lang="en-US" altLang="ja-JP"/>
            </a:p>
            <a:p>
              <a:endParaRPr kumimoji="1" lang="ja-JP" altLang="en-US"/>
            </a:p>
          </p:txBody>
        </p:sp>
        <p:sp>
          <p:nvSpPr>
            <p:cNvPr id="9" name="正方形/長方形 8">
              <a:extLst>
                <a:ext uri="{FF2B5EF4-FFF2-40B4-BE49-F238E27FC236}">
                  <a16:creationId xmlns:a16="http://schemas.microsoft.com/office/drawing/2014/main" id="{211BBAFE-0600-81A2-96E2-628C2118CA44}"/>
                </a:ext>
              </a:extLst>
            </p:cNvPr>
            <p:cNvSpPr/>
            <p:nvPr/>
          </p:nvSpPr>
          <p:spPr>
            <a:xfrm>
              <a:off x="2245929" y="731647"/>
              <a:ext cx="9219686" cy="7204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29339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C1AF1-147E-EBDA-A22C-97DB5B764DBB}"/>
            </a:ext>
          </a:extLst>
        </p:cNvPr>
        <p:cNvGrpSpPr/>
        <p:nvPr/>
      </p:nvGrpSpPr>
      <p:grpSpPr>
        <a:xfrm>
          <a:off x="0" y="0"/>
          <a:ext cx="0" cy="0"/>
          <a:chOff x="0" y="0"/>
          <a:chExt cx="0" cy="0"/>
        </a:xfrm>
      </p:grpSpPr>
      <p:grpSp>
        <p:nvGrpSpPr>
          <p:cNvPr id="18" name="グループ化 17">
            <a:extLst>
              <a:ext uri="{FF2B5EF4-FFF2-40B4-BE49-F238E27FC236}">
                <a16:creationId xmlns:a16="http://schemas.microsoft.com/office/drawing/2014/main" id="{EA61FD05-A530-C471-8DAE-EB1512E1D4F8}"/>
              </a:ext>
            </a:extLst>
          </p:cNvPr>
          <p:cNvGrpSpPr/>
          <p:nvPr/>
        </p:nvGrpSpPr>
        <p:grpSpPr>
          <a:xfrm>
            <a:off x="199357" y="323172"/>
            <a:ext cx="8109887" cy="6211656"/>
            <a:chOff x="199357" y="323172"/>
            <a:chExt cx="8109887" cy="6211656"/>
          </a:xfrm>
        </p:grpSpPr>
        <p:grpSp>
          <p:nvGrpSpPr>
            <p:cNvPr id="16" name="グループ化 15">
              <a:extLst>
                <a:ext uri="{FF2B5EF4-FFF2-40B4-BE49-F238E27FC236}">
                  <a16:creationId xmlns:a16="http://schemas.microsoft.com/office/drawing/2014/main" id="{FB6CA540-688F-EAF4-FC6C-80A9B8F4BA19}"/>
                </a:ext>
              </a:extLst>
            </p:cNvPr>
            <p:cNvGrpSpPr/>
            <p:nvPr/>
          </p:nvGrpSpPr>
          <p:grpSpPr>
            <a:xfrm>
              <a:off x="199357" y="323172"/>
              <a:ext cx="8109887" cy="6211656"/>
              <a:chOff x="199357" y="323172"/>
              <a:chExt cx="8109887" cy="6211656"/>
            </a:xfrm>
          </p:grpSpPr>
          <p:pic>
            <p:nvPicPr>
              <p:cNvPr id="2" name="図 1">
                <a:extLst>
                  <a:ext uri="{FF2B5EF4-FFF2-40B4-BE49-F238E27FC236}">
                    <a16:creationId xmlns:a16="http://schemas.microsoft.com/office/drawing/2014/main" id="{F1CFD5D9-076A-0FB5-7435-C2981C0AA8D1}"/>
                  </a:ext>
                </a:extLst>
              </p:cNvPr>
              <p:cNvPicPr>
                <a:picLocks noChangeAspect="1"/>
              </p:cNvPicPr>
              <p:nvPr/>
            </p:nvPicPr>
            <p:blipFill>
              <a:blip r:embed="rId2"/>
              <a:stretch>
                <a:fillRect/>
              </a:stretch>
            </p:blipFill>
            <p:spPr>
              <a:xfrm>
                <a:off x="199357" y="323172"/>
                <a:ext cx="8109887" cy="6211656"/>
              </a:xfrm>
              <a:prstGeom prst="rect">
                <a:avLst/>
              </a:prstGeom>
            </p:spPr>
          </p:pic>
          <p:sp>
            <p:nvSpPr>
              <p:cNvPr id="15" name="正方形/長方形 14">
                <a:extLst>
                  <a:ext uri="{FF2B5EF4-FFF2-40B4-BE49-F238E27FC236}">
                    <a16:creationId xmlns:a16="http://schemas.microsoft.com/office/drawing/2014/main" id="{3AFD7D61-E475-0659-7FD6-7981B209D4DE}"/>
                  </a:ext>
                </a:extLst>
              </p:cNvPr>
              <p:cNvSpPr/>
              <p:nvPr/>
            </p:nvSpPr>
            <p:spPr>
              <a:xfrm>
                <a:off x="738909" y="1006764"/>
                <a:ext cx="711200" cy="1662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テキスト ボックス 16">
              <a:extLst>
                <a:ext uri="{FF2B5EF4-FFF2-40B4-BE49-F238E27FC236}">
                  <a16:creationId xmlns:a16="http://schemas.microsoft.com/office/drawing/2014/main" id="{3177348C-0CAD-4AA7-B5BB-424958A45FC2}"/>
                </a:ext>
              </a:extLst>
            </p:cNvPr>
            <p:cNvSpPr txBox="1"/>
            <p:nvPr/>
          </p:nvSpPr>
          <p:spPr>
            <a:xfrm>
              <a:off x="738909" y="989862"/>
              <a:ext cx="3695282" cy="200055"/>
            </a:xfrm>
            <a:prstGeom prst="rect">
              <a:avLst/>
            </a:prstGeom>
            <a:noFill/>
          </p:spPr>
          <p:txBody>
            <a:bodyPr wrap="square" rtlCol="0">
              <a:spAutoFit/>
            </a:bodyPr>
            <a:lstStyle/>
            <a:p>
              <a:r>
                <a:rPr lang="ja-JP" altLang="en-US" sz="700"/>
                <a:t>プラン名</a:t>
              </a:r>
              <a:endParaRPr kumimoji="1" lang="ja-JP" altLang="en-US" sz="700"/>
            </a:p>
          </p:txBody>
        </p:sp>
      </p:grpSp>
      <p:grpSp>
        <p:nvGrpSpPr>
          <p:cNvPr id="3" name="グループ化 2">
            <a:extLst>
              <a:ext uri="{FF2B5EF4-FFF2-40B4-BE49-F238E27FC236}">
                <a16:creationId xmlns:a16="http://schemas.microsoft.com/office/drawing/2014/main" id="{AACD6DF9-1657-7391-A42F-D5F50D0D4DF5}"/>
              </a:ext>
            </a:extLst>
          </p:cNvPr>
          <p:cNvGrpSpPr/>
          <p:nvPr/>
        </p:nvGrpSpPr>
        <p:grpSpPr>
          <a:xfrm>
            <a:off x="8458618" y="872104"/>
            <a:ext cx="3695282" cy="1496154"/>
            <a:chOff x="2245929" y="-181934"/>
            <a:chExt cx="9705751" cy="1496154"/>
          </a:xfrm>
        </p:grpSpPr>
        <p:sp>
          <p:nvSpPr>
            <p:cNvPr id="4" name="テキスト ボックス 3">
              <a:extLst>
                <a:ext uri="{FF2B5EF4-FFF2-40B4-BE49-F238E27FC236}">
                  <a16:creationId xmlns:a16="http://schemas.microsoft.com/office/drawing/2014/main" id="{1894C0C9-7BBA-5260-9B90-B05EAD5181B5}"/>
                </a:ext>
              </a:extLst>
            </p:cNvPr>
            <p:cNvSpPr txBox="1"/>
            <p:nvPr/>
          </p:nvSpPr>
          <p:spPr>
            <a:xfrm>
              <a:off x="2245929" y="-163108"/>
              <a:ext cx="9705751" cy="1477328"/>
            </a:xfrm>
            <a:prstGeom prst="rect">
              <a:avLst/>
            </a:prstGeom>
            <a:noFill/>
          </p:spPr>
          <p:txBody>
            <a:bodyPr wrap="square" rtlCol="0">
              <a:spAutoFit/>
            </a:bodyPr>
            <a:lstStyle/>
            <a:p>
              <a:r>
                <a:rPr lang="ja-JP" altLang="en-US"/>
                <a:t>プラン名・チーム名は、提出スライドと</a:t>
              </a:r>
              <a:r>
                <a:rPr lang="ja-JP" altLang="en-US" b="1"/>
                <a:t>同一</a:t>
              </a:r>
              <a:r>
                <a:rPr lang="ja-JP" altLang="en-US"/>
                <a:t>であること</a:t>
              </a:r>
              <a:endParaRPr lang="en-US" altLang="ja-JP"/>
            </a:p>
            <a:p>
              <a:r>
                <a:rPr kumimoji="1" lang="en-US" altLang="ja-JP"/>
                <a:t>※</a:t>
              </a:r>
              <a:r>
                <a:rPr kumimoji="1" lang="ja-JP" altLang="en-US"/>
                <a:t>個人名、学校名は不可</a:t>
              </a:r>
              <a:endParaRPr kumimoji="1" lang="en-US" altLang="ja-JP"/>
            </a:p>
            <a:p>
              <a:r>
                <a:rPr lang="en-US" altLang="ja-JP"/>
                <a:t>※</a:t>
              </a:r>
              <a:r>
                <a:rPr lang="ja-JP" altLang="en-US"/>
                <a:t>プラン名は、サブタイトルをつ　</a:t>
              </a:r>
              <a:endParaRPr lang="en-US" altLang="ja-JP"/>
            </a:p>
            <a:p>
              <a:r>
                <a:rPr lang="ja-JP" altLang="en-US"/>
                <a:t>　ける場合は、</a:t>
              </a:r>
              <a:r>
                <a:rPr lang="en-US" altLang="ja-JP"/>
                <a:t>30</a:t>
              </a:r>
              <a:r>
                <a:rPr lang="ja-JP" altLang="en-US"/>
                <a:t>文字以内</a:t>
              </a:r>
              <a:endParaRPr kumimoji="1" lang="ja-JP" altLang="en-US"/>
            </a:p>
          </p:txBody>
        </p:sp>
        <p:sp>
          <p:nvSpPr>
            <p:cNvPr id="5" name="正方形/長方形 4">
              <a:extLst>
                <a:ext uri="{FF2B5EF4-FFF2-40B4-BE49-F238E27FC236}">
                  <a16:creationId xmlns:a16="http://schemas.microsoft.com/office/drawing/2014/main" id="{3836AF85-DE3B-85BD-CBB3-94050E955B0A}"/>
                </a:ext>
              </a:extLst>
            </p:cNvPr>
            <p:cNvSpPr/>
            <p:nvPr/>
          </p:nvSpPr>
          <p:spPr>
            <a:xfrm>
              <a:off x="2346000" y="-181934"/>
              <a:ext cx="9505610" cy="14369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6" name="直線矢印コネクタ 5">
            <a:extLst>
              <a:ext uri="{FF2B5EF4-FFF2-40B4-BE49-F238E27FC236}">
                <a16:creationId xmlns:a16="http://schemas.microsoft.com/office/drawing/2014/main" id="{D30D8767-7D9A-97D6-6F8E-4DDD28A0DE2E}"/>
              </a:ext>
            </a:extLst>
          </p:cNvPr>
          <p:cNvCxnSpPr>
            <a:cxnSpLocks/>
          </p:cNvCxnSpPr>
          <p:nvPr/>
        </p:nvCxnSpPr>
        <p:spPr>
          <a:xfrm flipH="1" flipV="1">
            <a:off x="5924550" y="2419350"/>
            <a:ext cx="2534068" cy="14889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7" name="グループ化 6">
            <a:extLst>
              <a:ext uri="{FF2B5EF4-FFF2-40B4-BE49-F238E27FC236}">
                <a16:creationId xmlns:a16="http://schemas.microsoft.com/office/drawing/2014/main" id="{310F67F5-21BC-6601-B97C-4800CC970744}"/>
              </a:ext>
            </a:extLst>
          </p:cNvPr>
          <p:cNvGrpSpPr/>
          <p:nvPr/>
        </p:nvGrpSpPr>
        <p:grpSpPr>
          <a:xfrm>
            <a:off x="8420518" y="3548111"/>
            <a:ext cx="3695282" cy="997436"/>
            <a:chOff x="2245929" y="760222"/>
            <a:chExt cx="9705751" cy="997436"/>
          </a:xfrm>
        </p:grpSpPr>
        <p:sp>
          <p:nvSpPr>
            <p:cNvPr id="8" name="テキスト ボックス 7">
              <a:extLst>
                <a:ext uri="{FF2B5EF4-FFF2-40B4-BE49-F238E27FC236}">
                  <a16:creationId xmlns:a16="http://schemas.microsoft.com/office/drawing/2014/main" id="{02CCEC7C-390D-1E89-EF39-87528AEC91A9}"/>
                </a:ext>
              </a:extLst>
            </p:cNvPr>
            <p:cNvSpPr txBox="1"/>
            <p:nvPr/>
          </p:nvSpPr>
          <p:spPr>
            <a:xfrm>
              <a:off x="2245929" y="834328"/>
              <a:ext cx="9705751" cy="923330"/>
            </a:xfrm>
            <a:prstGeom prst="rect">
              <a:avLst/>
            </a:prstGeom>
            <a:noFill/>
          </p:spPr>
          <p:txBody>
            <a:bodyPr wrap="square" rtlCol="0">
              <a:spAutoFit/>
            </a:bodyPr>
            <a:lstStyle/>
            <a:p>
              <a:r>
                <a:rPr kumimoji="1" lang="ja-JP" altLang="en-US"/>
                <a:t>リーダーは、高校１年生・２年生のみ登録可能です。</a:t>
              </a:r>
              <a:endParaRPr kumimoji="1" lang="en-US" altLang="ja-JP"/>
            </a:p>
            <a:p>
              <a:endParaRPr kumimoji="1" lang="ja-JP" altLang="en-US"/>
            </a:p>
          </p:txBody>
        </p:sp>
        <p:sp>
          <p:nvSpPr>
            <p:cNvPr id="9" name="正方形/長方形 8">
              <a:extLst>
                <a:ext uri="{FF2B5EF4-FFF2-40B4-BE49-F238E27FC236}">
                  <a16:creationId xmlns:a16="http://schemas.microsoft.com/office/drawing/2014/main" id="{3CDEAEC1-B281-22EA-0CD8-4ACA295EDACB}"/>
                </a:ext>
              </a:extLst>
            </p:cNvPr>
            <p:cNvSpPr/>
            <p:nvPr/>
          </p:nvSpPr>
          <p:spPr>
            <a:xfrm>
              <a:off x="2245929" y="760222"/>
              <a:ext cx="9505610" cy="7204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0" name="直線矢印コネクタ 9">
            <a:extLst>
              <a:ext uri="{FF2B5EF4-FFF2-40B4-BE49-F238E27FC236}">
                <a16:creationId xmlns:a16="http://schemas.microsoft.com/office/drawing/2014/main" id="{B673342F-C56F-00DF-F5CB-93082F13371F}"/>
              </a:ext>
            </a:extLst>
          </p:cNvPr>
          <p:cNvCxnSpPr>
            <a:cxnSpLocks/>
          </p:cNvCxnSpPr>
          <p:nvPr/>
        </p:nvCxnSpPr>
        <p:spPr>
          <a:xfrm flipH="1">
            <a:off x="5991643" y="1338163"/>
            <a:ext cx="2505075"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直線矢印コネクタ 11">
            <a:extLst>
              <a:ext uri="{FF2B5EF4-FFF2-40B4-BE49-F238E27FC236}">
                <a16:creationId xmlns:a16="http://schemas.microsoft.com/office/drawing/2014/main" id="{EB676B82-7824-91EA-9705-1A1F81B48B6E}"/>
              </a:ext>
            </a:extLst>
          </p:cNvPr>
          <p:cNvCxnSpPr>
            <a:cxnSpLocks/>
          </p:cNvCxnSpPr>
          <p:nvPr/>
        </p:nvCxnSpPr>
        <p:spPr>
          <a:xfrm flipH="1">
            <a:off x="5991643" y="1412270"/>
            <a:ext cx="2505075" cy="5614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1343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75E09-EF8F-D636-F2D8-F6BEAE15128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4712DF7-8944-C586-748C-C58B9E312A5D}"/>
              </a:ext>
            </a:extLst>
          </p:cNvPr>
          <p:cNvPicPr>
            <a:picLocks noChangeAspect="1"/>
          </p:cNvPicPr>
          <p:nvPr/>
        </p:nvPicPr>
        <p:blipFill>
          <a:blip r:embed="rId3"/>
          <a:stretch>
            <a:fillRect/>
          </a:stretch>
        </p:blipFill>
        <p:spPr>
          <a:xfrm>
            <a:off x="206912" y="218804"/>
            <a:ext cx="7825718" cy="6267991"/>
          </a:xfrm>
          <a:prstGeom prst="rect">
            <a:avLst/>
          </a:prstGeom>
        </p:spPr>
      </p:pic>
      <p:grpSp>
        <p:nvGrpSpPr>
          <p:cNvPr id="4" name="グループ化 3">
            <a:extLst>
              <a:ext uri="{FF2B5EF4-FFF2-40B4-BE49-F238E27FC236}">
                <a16:creationId xmlns:a16="http://schemas.microsoft.com/office/drawing/2014/main" id="{F9A7E9C1-C3CA-95FC-788A-D0F3BC7CAEFC}"/>
              </a:ext>
            </a:extLst>
          </p:cNvPr>
          <p:cNvGrpSpPr/>
          <p:nvPr/>
        </p:nvGrpSpPr>
        <p:grpSpPr>
          <a:xfrm>
            <a:off x="8299162" y="513827"/>
            <a:ext cx="3711444" cy="1210622"/>
            <a:chOff x="2245929" y="-79639"/>
            <a:chExt cx="9748200" cy="1573679"/>
          </a:xfrm>
        </p:grpSpPr>
        <p:sp>
          <p:nvSpPr>
            <p:cNvPr id="5" name="テキスト ボックス 4">
              <a:extLst>
                <a:ext uri="{FF2B5EF4-FFF2-40B4-BE49-F238E27FC236}">
                  <a16:creationId xmlns:a16="http://schemas.microsoft.com/office/drawing/2014/main" id="{D59D8B00-95E4-F4C6-CBFF-D3931E253AC1}"/>
                </a:ext>
              </a:extLst>
            </p:cNvPr>
            <p:cNvSpPr txBox="1"/>
            <p:nvPr/>
          </p:nvSpPr>
          <p:spPr>
            <a:xfrm>
              <a:off x="2288379" y="-66258"/>
              <a:ext cx="9705750" cy="1560298"/>
            </a:xfrm>
            <a:prstGeom prst="rect">
              <a:avLst/>
            </a:prstGeom>
            <a:noFill/>
          </p:spPr>
          <p:txBody>
            <a:bodyPr wrap="square" rtlCol="0">
              <a:spAutoFit/>
            </a:bodyPr>
            <a:lstStyle/>
            <a:p>
              <a:r>
                <a:rPr kumimoji="1" lang="ja-JP" altLang="en-US"/>
                <a:t>メンバーは最大１０名です。</a:t>
              </a:r>
              <a:endParaRPr kumimoji="1" lang="en-US" altLang="ja-JP"/>
            </a:p>
            <a:p>
              <a:r>
                <a:rPr lang="ja-JP" altLang="en-US"/>
                <a:t>登録されていないメンバーは</a:t>
              </a:r>
              <a:endParaRPr lang="en-US" altLang="ja-JP"/>
            </a:p>
            <a:p>
              <a:r>
                <a:rPr lang="ja-JP" altLang="en-US"/>
                <a:t>ファイナルセレモニー等に参加</a:t>
              </a:r>
              <a:endParaRPr lang="en-US" altLang="ja-JP"/>
            </a:p>
            <a:p>
              <a:r>
                <a:rPr lang="ja-JP" altLang="en-US"/>
                <a:t>できませんのでご注意ください。</a:t>
              </a:r>
              <a:endParaRPr kumimoji="1" lang="ja-JP" altLang="en-US"/>
            </a:p>
          </p:txBody>
        </p:sp>
        <p:sp>
          <p:nvSpPr>
            <p:cNvPr id="6" name="正方形/長方形 5">
              <a:extLst>
                <a:ext uri="{FF2B5EF4-FFF2-40B4-BE49-F238E27FC236}">
                  <a16:creationId xmlns:a16="http://schemas.microsoft.com/office/drawing/2014/main" id="{0C4C5068-8223-A110-CB9D-A5DD29A2CF76}"/>
                </a:ext>
              </a:extLst>
            </p:cNvPr>
            <p:cNvSpPr/>
            <p:nvPr/>
          </p:nvSpPr>
          <p:spPr>
            <a:xfrm>
              <a:off x="2245929" y="-79639"/>
              <a:ext cx="9505610" cy="156029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7" name="直線矢印コネクタ 6">
            <a:extLst>
              <a:ext uri="{FF2B5EF4-FFF2-40B4-BE49-F238E27FC236}">
                <a16:creationId xmlns:a16="http://schemas.microsoft.com/office/drawing/2014/main" id="{197EB354-B698-7446-6B4F-A0481737D401}"/>
              </a:ext>
            </a:extLst>
          </p:cNvPr>
          <p:cNvCxnSpPr>
            <a:cxnSpLocks/>
          </p:cNvCxnSpPr>
          <p:nvPr/>
        </p:nvCxnSpPr>
        <p:spPr>
          <a:xfrm flipH="1">
            <a:off x="5924550" y="1413164"/>
            <a:ext cx="2374612" cy="79663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8" name="グループ化 7">
            <a:extLst>
              <a:ext uri="{FF2B5EF4-FFF2-40B4-BE49-F238E27FC236}">
                <a16:creationId xmlns:a16="http://schemas.microsoft.com/office/drawing/2014/main" id="{E972CF5F-AF15-F567-F6CA-234A6993386D}"/>
              </a:ext>
            </a:extLst>
          </p:cNvPr>
          <p:cNvGrpSpPr/>
          <p:nvPr/>
        </p:nvGrpSpPr>
        <p:grpSpPr>
          <a:xfrm>
            <a:off x="8353424" y="2632838"/>
            <a:ext cx="3695282" cy="1102570"/>
            <a:chOff x="2245929" y="760222"/>
            <a:chExt cx="9705751" cy="929787"/>
          </a:xfrm>
        </p:grpSpPr>
        <p:sp>
          <p:nvSpPr>
            <p:cNvPr id="9" name="テキスト ボックス 8">
              <a:extLst>
                <a:ext uri="{FF2B5EF4-FFF2-40B4-BE49-F238E27FC236}">
                  <a16:creationId xmlns:a16="http://schemas.microsoft.com/office/drawing/2014/main" id="{A89B84B3-3F74-ABEE-0BB2-560C876A3742}"/>
                </a:ext>
              </a:extLst>
            </p:cNvPr>
            <p:cNvSpPr txBox="1"/>
            <p:nvPr/>
          </p:nvSpPr>
          <p:spPr>
            <a:xfrm>
              <a:off x="2245929" y="849848"/>
              <a:ext cx="9705751" cy="840161"/>
            </a:xfrm>
            <a:prstGeom prst="rect">
              <a:avLst/>
            </a:prstGeom>
            <a:noFill/>
          </p:spPr>
          <p:txBody>
            <a:bodyPr wrap="square" rtlCol="0">
              <a:spAutoFit/>
            </a:bodyPr>
            <a:lstStyle/>
            <a:p>
              <a:r>
                <a:rPr lang="ja-JP" altLang="en-US"/>
                <a:t>事務局から問い合わせをする場合の担当教員を記載ください。</a:t>
              </a:r>
              <a:endParaRPr kumimoji="1" lang="ja-JP" altLang="en-US"/>
            </a:p>
          </p:txBody>
        </p:sp>
        <p:sp>
          <p:nvSpPr>
            <p:cNvPr id="10" name="正方形/長方形 9">
              <a:extLst>
                <a:ext uri="{FF2B5EF4-FFF2-40B4-BE49-F238E27FC236}">
                  <a16:creationId xmlns:a16="http://schemas.microsoft.com/office/drawing/2014/main" id="{3238360F-BC3E-29C6-0ECC-C4D18EFB35DE}"/>
                </a:ext>
              </a:extLst>
            </p:cNvPr>
            <p:cNvSpPr/>
            <p:nvPr/>
          </p:nvSpPr>
          <p:spPr>
            <a:xfrm>
              <a:off x="2245929" y="760222"/>
              <a:ext cx="9505610" cy="7204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1" name="直線矢印コネクタ 10">
            <a:extLst>
              <a:ext uri="{FF2B5EF4-FFF2-40B4-BE49-F238E27FC236}">
                <a16:creationId xmlns:a16="http://schemas.microsoft.com/office/drawing/2014/main" id="{253C2461-5D82-F788-FACE-3CDB516D57EB}"/>
              </a:ext>
            </a:extLst>
          </p:cNvPr>
          <p:cNvCxnSpPr>
            <a:cxnSpLocks/>
          </p:cNvCxnSpPr>
          <p:nvPr/>
        </p:nvCxnSpPr>
        <p:spPr>
          <a:xfrm flipH="1">
            <a:off x="5859318" y="3059996"/>
            <a:ext cx="2505075"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8CD7BF43-B589-52DA-FCE4-CB6C06FE5385}"/>
              </a:ext>
            </a:extLst>
          </p:cNvPr>
          <p:cNvGrpSpPr/>
          <p:nvPr/>
        </p:nvGrpSpPr>
        <p:grpSpPr>
          <a:xfrm>
            <a:off x="8397408" y="5844544"/>
            <a:ext cx="3727499" cy="752608"/>
            <a:chOff x="13578374" y="2283571"/>
            <a:chExt cx="9790370" cy="634668"/>
          </a:xfrm>
        </p:grpSpPr>
        <p:sp>
          <p:nvSpPr>
            <p:cNvPr id="13" name="テキスト ボックス 12">
              <a:extLst>
                <a:ext uri="{FF2B5EF4-FFF2-40B4-BE49-F238E27FC236}">
                  <a16:creationId xmlns:a16="http://schemas.microsoft.com/office/drawing/2014/main" id="{2DE9772B-1AA4-0BEB-4B40-7F8142998E84}"/>
                </a:ext>
              </a:extLst>
            </p:cNvPr>
            <p:cNvSpPr txBox="1"/>
            <p:nvPr/>
          </p:nvSpPr>
          <p:spPr>
            <a:xfrm>
              <a:off x="13662993" y="2333172"/>
              <a:ext cx="9705751" cy="545046"/>
            </a:xfrm>
            <a:prstGeom prst="rect">
              <a:avLst/>
            </a:prstGeom>
            <a:noFill/>
          </p:spPr>
          <p:txBody>
            <a:bodyPr wrap="square" rtlCol="0">
              <a:spAutoFit/>
            </a:bodyPr>
            <a:lstStyle/>
            <a:p>
              <a:r>
                <a:rPr kumimoji="1" lang="en-US" altLang="ja-JP" b="1"/>
                <a:t>PDF</a:t>
              </a:r>
              <a:r>
                <a:rPr kumimoji="1" lang="ja-JP" altLang="en-US" b="1"/>
                <a:t>のスライドをアップロード</a:t>
              </a:r>
              <a:endParaRPr kumimoji="1" lang="en-US" altLang="ja-JP" b="1"/>
            </a:p>
            <a:p>
              <a:r>
                <a:rPr kumimoji="1" lang="ja-JP" altLang="en-US" b="1"/>
                <a:t>しないと登録は完了</a:t>
              </a:r>
              <a:r>
                <a:rPr lang="ja-JP" altLang="en-US" b="1"/>
                <a:t>でき</a:t>
              </a:r>
              <a:r>
                <a:rPr kumimoji="1" lang="ja-JP" altLang="en-US" b="1"/>
                <a:t>ません。</a:t>
              </a:r>
              <a:endParaRPr kumimoji="1" lang="en-US" altLang="ja-JP" b="1"/>
            </a:p>
          </p:txBody>
        </p:sp>
        <p:sp>
          <p:nvSpPr>
            <p:cNvPr id="14" name="正方形/長方形 13">
              <a:extLst>
                <a:ext uri="{FF2B5EF4-FFF2-40B4-BE49-F238E27FC236}">
                  <a16:creationId xmlns:a16="http://schemas.microsoft.com/office/drawing/2014/main" id="{34EFB6E6-185D-BDC7-9727-ACE850D270A2}"/>
                </a:ext>
              </a:extLst>
            </p:cNvPr>
            <p:cNvSpPr/>
            <p:nvPr/>
          </p:nvSpPr>
          <p:spPr>
            <a:xfrm>
              <a:off x="13578374" y="2283571"/>
              <a:ext cx="9505610" cy="6346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5" name="直線矢印コネクタ 14">
            <a:extLst>
              <a:ext uri="{FF2B5EF4-FFF2-40B4-BE49-F238E27FC236}">
                <a16:creationId xmlns:a16="http://schemas.microsoft.com/office/drawing/2014/main" id="{114FC8D8-B3B4-DDDA-1820-22E4053E11B5}"/>
              </a:ext>
            </a:extLst>
          </p:cNvPr>
          <p:cNvCxnSpPr>
            <a:cxnSpLocks/>
            <a:stCxn id="18" idx="1"/>
          </p:cNvCxnSpPr>
          <p:nvPr/>
        </p:nvCxnSpPr>
        <p:spPr>
          <a:xfrm flipH="1">
            <a:off x="5268768" y="4901293"/>
            <a:ext cx="3122756" cy="68171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正方形/長方形 1">
            <a:extLst>
              <a:ext uri="{FF2B5EF4-FFF2-40B4-BE49-F238E27FC236}">
                <a16:creationId xmlns:a16="http://schemas.microsoft.com/office/drawing/2014/main" id="{3939708F-F06F-55D5-72C1-5E5A95BC061E}"/>
              </a:ext>
            </a:extLst>
          </p:cNvPr>
          <p:cNvSpPr/>
          <p:nvPr/>
        </p:nvSpPr>
        <p:spPr>
          <a:xfrm>
            <a:off x="731114" y="6089430"/>
            <a:ext cx="6667213" cy="32394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a:extLst>
              <a:ext uri="{FF2B5EF4-FFF2-40B4-BE49-F238E27FC236}">
                <a16:creationId xmlns:a16="http://schemas.microsoft.com/office/drawing/2014/main" id="{3AFD2FA4-FD06-2725-EF71-B7376550D622}"/>
              </a:ext>
            </a:extLst>
          </p:cNvPr>
          <p:cNvGrpSpPr/>
          <p:nvPr/>
        </p:nvGrpSpPr>
        <p:grpSpPr>
          <a:xfrm>
            <a:off x="8391524" y="4258475"/>
            <a:ext cx="3695282" cy="1285635"/>
            <a:chOff x="2245929" y="403571"/>
            <a:chExt cx="9705751" cy="2126050"/>
          </a:xfrm>
        </p:grpSpPr>
        <p:sp>
          <p:nvSpPr>
            <p:cNvPr id="17" name="テキスト ボックス 16">
              <a:extLst>
                <a:ext uri="{FF2B5EF4-FFF2-40B4-BE49-F238E27FC236}">
                  <a16:creationId xmlns:a16="http://schemas.microsoft.com/office/drawing/2014/main" id="{2B5F1C08-4516-34A5-665F-F536A2A76B3D}"/>
                </a:ext>
              </a:extLst>
            </p:cNvPr>
            <p:cNvSpPr txBox="1"/>
            <p:nvPr/>
          </p:nvSpPr>
          <p:spPr>
            <a:xfrm>
              <a:off x="2245929" y="447376"/>
              <a:ext cx="9705751" cy="1984980"/>
            </a:xfrm>
            <a:prstGeom prst="rect">
              <a:avLst/>
            </a:prstGeom>
            <a:noFill/>
          </p:spPr>
          <p:txBody>
            <a:bodyPr wrap="square" rtlCol="0">
              <a:spAutoFit/>
            </a:bodyPr>
            <a:lstStyle/>
            <a:p>
              <a:r>
                <a:rPr kumimoji="1" lang="ja-JP" altLang="en-US"/>
                <a:t>必ず項目を確認してからチェックを入れてください。</a:t>
              </a:r>
              <a:endParaRPr kumimoji="1" lang="en-US" altLang="ja-JP"/>
            </a:p>
            <a:p>
              <a:r>
                <a:rPr lang="en-US" altLang="ja-JP"/>
                <a:t>※</a:t>
              </a:r>
              <a:r>
                <a:rPr lang="ja-JP" altLang="en-US"/>
                <a:t>著作権について提出前に必ずご確認ください</a:t>
              </a:r>
              <a:endParaRPr kumimoji="1" lang="en-US" altLang="ja-JP"/>
            </a:p>
          </p:txBody>
        </p:sp>
        <p:sp>
          <p:nvSpPr>
            <p:cNvPr id="18" name="正方形/長方形 17">
              <a:extLst>
                <a:ext uri="{FF2B5EF4-FFF2-40B4-BE49-F238E27FC236}">
                  <a16:creationId xmlns:a16="http://schemas.microsoft.com/office/drawing/2014/main" id="{84F1E719-7E53-AB7E-3448-90FDDFD00A04}"/>
                </a:ext>
              </a:extLst>
            </p:cNvPr>
            <p:cNvSpPr/>
            <p:nvPr/>
          </p:nvSpPr>
          <p:spPr>
            <a:xfrm>
              <a:off x="2245929" y="403571"/>
              <a:ext cx="9505610" cy="21260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20" name="直線矢印コネクタ 19">
            <a:extLst>
              <a:ext uri="{FF2B5EF4-FFF2-40B4-BE49-F238E27FC236}">
                <a16:creationId xmlns:a16="http://schemas.microsoft.com/office/drawing/2014/main" id="{30D4A426-9F19-81AB-E70D-1D796913B36D}"/>
              </a:ext>
            </a:extLst>
          </p:cNvPr>
          <p:cNvCxnSpPr>
            <a:cxnSpLocks/>
          </p:cNvCxnSpPr>
          <p:nvPr/>
        </p:nvCxnSpPr>
        <p:spPr>
          <a:xfrm flipH="1">
            <a:off x="5905499" y="6241250"/>
            <a:ext cx="2505075"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5845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0C1DD-E61E-7CEC-B746-CF9977858B6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86560C2-E735-31F6-0245-9D527652B845}"/>
              </a:ext>
            </a:extLst>
          </p:cNvPr>
          <p:cNvPicPr>
            <a:picLocks noChangeAspect="1"/>
          </p:cNvPicPr>
          <p:nvPr/>
        </p:nvPicPr>
        <p:blipFill>
          <a:blip r:embed="rId2"/>
          <a:stretch>
            <a:fillRect/>
          </a:stretch>
        </p:blipFill>
        <p:spPr>
          <a:xfrm>
            <a:off x="132670" y="533250"/>
            <a:ext cx="7150837" cy="1581300"/>
          </a:xfrm>
          <a:prstGeom prst="rect">
            <a:avLst/>
          </a:prstGeom>
        </p:spPr>
      </p:pic>
      <p:grpSp>
        <p:nvGrpSpPr>
          <p:cNvPr id="4" name="グループ化 3">
            <a:extLst>
              <a:ext uri="{FF2B5EF4-FFF2-40B4-BE49-F238E27FC236}">
                <a16:creationId xmlns:a16="http://schemas.microsoft.com/office/drawing/2014/main" id="{66CA77B8-534A-F0F3-9D94-583AC03A0508}"/>
              </a:ext>
            </a:extLst>
          </p:cNvPr>
          <p:cNvGrpSpPr/>
          <p:nvPr/>
        </p:nvGrpSpPr>
        <p:grpSpPr>
          <a:xfrm>
            <a:off x="7753350" y="434521"/>
            <a:ext cx="3695282" cy="887602"/>
            <a:chOff x="2245929" y="760222"/>
            <a:chExt cx="9705751" cy="1153787"/>
          </a:xfrm>
        </p:grpSpPr>
        <p:sp>
          <p:nvSpPr>
            <p:cNvPr id="5" name="テキスト ボックス 4">
              <a:extLst>
                <a:ext uri="{FF2B5EF4-FFF2-40B4-BE49-F238E27FC236}">
                  <a16:creationId xmlns:a16="http://schemas.microsoft.com/office/drawing/2014/main" id="{820AA33A-FF4D-CF96-83B0-55CFA1FAD82B}"/>
                </a:ext>
              </a:extLst>
            </p:cNvPr>
            <p:cNvSpPr txBox="1"/>
            <p:nvPr/>
          </p:nvSpPr>
          <p:spPr>
            <a:xfrm>
              <a:off x="2245929" y="925603"/>
              <a:ext cx="9705751" cy="840161"/>
            </a:xfrm>
            <a:prstGeom prst="rect">
              <a:avLst/>
            </a:prstGeom>
            <a:noFill/>
          </p:spPr>
          <p:txBody>
            <a:bodyPr wrap="square" rtlCol="0">
              <a:spAutoFit/>
            </a:bodyPr>
            <a:lstStyle/>
            <a:p>
              <a:r>
                <a:rPr kumimoji="1" lang="ja-JP" altLang="en-US"/>
                <a:t>問い合わせや連絡事項があれば</a:t>
              </a:r>
              <a:endParaRPr kumimoji="1" lang="en-US" altLang="ja-JP"/>
            </a:p>
            <a:p>
              <a:r>
                <a:rPr lang="ja-JP" altLang="en-US"/>
                <a:t>記載ください。</a:t>
              </a:r>
              <a:endParaRPr kumimoji="1" lang="ja-JP" altLang="en-US"/>
            </a:p>
          </p:txBody>
        </p:sp>
        <p:sp>
          <p:nvSpPr>
            <p:cNvPr id="6" name="正方形/長方形 5">
              <a:extLst>
                <a:ext uri="{FF2B5EF4-FFF2-40B4-BE49-F238E27FC236}">
                  <a16:creationId xmlns:a16="http://schemas.microsoft.com/office/drawing/2014/main" id="{1A29BA38-A8C5-8D0D-FA7F-72600B2F890D}"/>
                </a:ext>
              </a:extLst>
            </p:cNvPr>
            <p:cNvSpPr/>
            <p:nvPr/>
          </p:nvSpPr>
          <p:spPr>
            <a:xfrm>
              <a:off x="2245929" y="760222"/>
              <a:ext cx="9505610" cy="11537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7" name="直線矢印コネクタ 6">
            <a:extLst>
              <a:ext uri="{FF2B5EF4-FFF2-40B4-BE49-F238E27FC236}">
                <a16:creationId xmlns:a16="http://schemas.microsoft.com/office/drawing/2014/main" id="{F5079BEC-2D27-6CBF-196C-FC6ECC9FC6A4}"/>
              </a:ext>
            </a:extLst>
          </p:cNvPr>
          <p:cNvCxnSpPr>
            <a:cxnSpLocks/>
          </p:cNvCxnSpPr>
          <p:nvPr/>
        </p:nvCxnSpPr>
        <p:spPr>
          <a:xfrm flipH="1">
            <a:off x="5248275" y="885825"/>
            <a:ext cx="2505075"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8" name="グループ化 7">
            <a:extLst>
              <a:ext uri="{FF2B5EF4-FFF2-40B4-BE49-F238E27FC236}">
                <a16:creationId xmlns:a16="http://schemas.microsoft.com/office/drawing/2014/main" id="{DC866F7E-BE17-1CE5-343A-5CEA159EBBF3}"/>
              </a:ext>
            </a:extLst>
          </p:cNvPr>
          <p:cNvGrpSpPr/>
          <p:nvPr/>
        </p:nvGrpSpPr>
        <p:grpSpPr>
          <a:xfrm>
            <a:off x="5781674" y="2467125"/>
            <a:ext cx="5590757" cy="887602"/>
            <a:chOff x="2245926" y="760222"/>
            <a:chExt cx="14684264" cy="1153787"/>
          </a:xfrm>
        </p:grpSpPr>
        <p:sp>
          <p:nvSpPr>
            <p:cNvPr id="9" name="テキスト ボックス 8">
              <a:extLst>
                <a:ext uri="{FF2B5EF4-FFF2-40B4-BE49-F238E27FC236}">
                  <a16:creationId xmlns:a16="http://schemas.microsoft.com/office/drawing/2014/main" id="{D501FD61-E95E-0BE0-712F-76D6867B8E00}"/>
                </a:ext>
              </a:extLst>
            </p:cNvPr>
            <p:cNvSpPr txBox="1"/>
            <p:nvPr/>
          </p:nvSpPr>
          <p:spPr>
            <a:xfrm>
              <a:off x="2245926" y="925603"/>
              <a:ext cx="14385150" cy="840161"/>
            </a:xfrm>
            <a:prstGeom prst="rect">
              <a:avLst/>
            </a:prstGeom>
            <a:noFill/>
          </p:spPr>
          <p:txBody>
            <a:bodyPr wrap="square" rtlCol="0">
              <a:spAutoFit/>
            </a:bodyPr>
            <a:lstStyle/>
            <a:p>
              <a:r>
                <a:rPr lang="ja-JP" altLang="en-US"/>
                <a:t>入力及び</a:t>
              </a:r>
              <a:r>
                <a:rPr lang="en-US" altLang="ja-JP"/>
                <a:t>PDF</a:t>
              </a:r>
              <a:r>
                <a:rPr lang="ja-JP" altLang="en-US"/>
                <a:t>にしたスライドのアップロードが完了しましたら、</a:t>
              </a:r>
              <a:r>
                <a:rPr kumimoji="1" lang="ja-JP" altLang="en-US"/>
                <a:t>「登録する」をクリックしてください。</a:t>
              </a:r>
            </a:p>
          </p:txBody>
        </p:sp>
        <p:sp>
          <p:nvSpPr>
            <p:cNvPr id="10" name="正方形/長方形 9">
              <a:extLst>
                <a:ext uri="{FF2B5EF4-FFF2-40B4-BE49-F238E27FC236}">
                  <a16:creationId xmlns:a16="http://schemas.microsoft.com/office/drawing/2014/main" id="{17FE6CED-5E0F-A1AC-D685-E885DA594693}"/>
                </a:ext>
              </a:extLst>
            </p:cNvPr>
            <p:cNvSpPr/>
            <p:nvPr/>
          </p:nvSpPr>
          <p:spPr>
            <a:xfrm>
              <a:off x="2245926" y="760222"/>
              <a:ext cx="14684264" cy="11537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1" name="直線矢印コネクタ 10">
            <a:extLst>
              <a:ext uri="{FF2B5EF4-FFF2-40B4-BE49-F238E27FC236}">
                <a16:creationId xmlns:a16="http://schemas.microsoft.com/office/drawing/2014/main" id="{E221F6BD-AC78-E3E7-9BBF-4612B6FA51D2}"/>
              </a:ext>
            </a:extLst>
          </p:cNvPr>
          <p:cNvCxnSpPr>
            <a:cxnSpLocks/>
          </p:cNvCxnSpPr>
          <p:nvPr/>
        </p:nvCxnSpPr>
        <p:spPr>
          <a:xfrm flipH="1" flipV="1">
            <a:off x="3705225" y="1532156"/>
            <a:ext cx="2076450" cy="138627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テキスト ボックス 12">
            <a:extLst>
              <a:ext uri="{FF2B5EF4-FFF2-40B4-BE49-F238E27FC236}">
                <a16:creationId xmlns:a16="http://schemas.microsoft.com/office/drawing/2014/main" id="{7E65EC1C-479B-A9CB-1ADE-EE40C4CCE339}"/>
              </a:ext>
            </a:extLst>
          </p:cNvPr>
          <p:cNvSpPr txBox="1"/>
          <p:nvPr/>
        </p:nvSpPr>
        <p:spPr>
          <a:xfrm>
            <a:off x="1190625" y="4267200"/>
            <a:ext cx="8553739" cy="1754326"/>
          </a:xfrm>
          <a:prstGeom prst="rect">
            <a:avLst/>
          </a:prstGeom>
          <a:noFill/>
        </p:spPr>
        <p:txBody>
          <a:bodyPr wrap="square" rtlCol="0">
            <a:spAutoFit/>
          </a:bodyPr>
          <a:lstStyle/>
          <a:p>
            <a:r>
              <a:rPr kumimoji="1" lang="en-US" altLang="ja-JP" b="1"/>
              <a:t>※</a:t>
            </a:r>
            <a:r>
              <a:rPr kumimoji="1" lang="ja-JP" altLang="en-US" b="1"/>
              <a:t>「登録が</a:t>
            </a:r>
            <a:r>
              <a:rPr lang="ja-JP" altLang="en-US" b="1"/>
              <a:t>でき</a:t>
            </a:r>
            <a:r>
              <a:rPr kumimoji="1" lang="ja-JP" altLang="en-US" b="1"/>
              <a:t>ない」等ございましたら、事務局までご連絡ください。</a:t>
            </a:r>
            <a:endParaRPr kumimoji="1" lang="en-US" altLang="ja-JP" b="1"/>
          </a:p>
          <a:p>
            <a:endParaRPr lang="en-US" altLang="ja-JP" b="1"/>
          </a:p>
          <a:p>
            <a:r>
              <a:rPr kumimoji="1" lang="ja-JP" altLang="en-US" b="1"/>
              <a:t>　　</a:t>
            </a:r>
            <a:r>
              <a:rPr kumimoji="1" lang="en-US" altLang="ja-JP" b="1"/>
              <a:t>【</a:t>
            </a:r>
            <a:r>
              <a:rPr kumimoji="1" lang="ja-JP" altLang="en-US" b="1"/>
              <a:t>みらい甲子園事務局</a:t>
            </a:r>
            <a:r>
              <a:rPr kumimoji="1" lang="en-US" altLang="ja-JP" b="1"/>
              <a:t>】</a:t>
            </a:r>
          </a:p>
          <a:p>
            <a:r>
              <a:rPr lang="ja-JP" altLang="en-US" b="1"/>
              <a:t>　　　　電話：</a:t>
            </a:r>
            <a:r>
              <a:rPr lang="en-US" altLang="ja-JP" b="1"/>
              <a:t>011-827-8303</a:t>
            </a:r>
          </a:p>
          <a:p>
            <a:r>
              <a:rPr lang="ja-JP" altLang="en-US" b="1"/>
              <a:t>　　　　メールアドレス：</a:t>
            </a:r>
            <a:r>
              <a:rPr lang="en-US" altLang="ja-JP" b="1"/>
              <a:t>info</a:t>
            </a:r>
            <a:r>
              <a:rPr lang="ja-JP" altLang="en-US" b="1"/>
              <a:t>＠</a:t>
            </a:r>
            <a:r>
              <a:rPr lang="en-US" altLang="ja-JP" b="1"/>
              <a:t>sdgs.ac</a:t>
            </a:r>
            <a:endParaRPr lang="en-US" altLang="ja-JP"/>
          </a:p>
          <a:p>
            <a:endParaRPr kumimoji="1" lang="ja-JP" altLang="en-US"/>
          </a:p>
        </p:txBody>
      </p:sp>
    </p:spTree>
    <p:extLst>
      <p:ext uri="{BB962C8B-B14F-4D97-AF65-F5344CB8AC3E}">
        <p14:creationId xmlns:p14="http://schemas.microsoft.com/office/powerpoint/2010/main" val="222430338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514</Words>
  <Application>Microsoft Office PowerPoint</Application>
  <PresentationFormat>ワイド画面</PresentationFormat>
  <Paragraphs>60</Paragraphs>
  <Slides>18</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18</vt:i4>
      </vt:variant>
    </vt:vector>
  </HeadingPairs>
  <TitlesOfParts>
    <vt:vector size="23" baseType="lpstr">
      <vt:lpstr>HGS創英角ｺﾞｼｯｸUB</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Suda Chizuko</dc:creator>
  <cp:lastModifiedBy>Echizenya Michiko</cp:lastModifiedBy>
  <cp:revision>1</cp:revision>
  <dcterms:created xsi:type="dcterms:W3CDTF">2025-04-11T06:44:09Z</dcterms:created>
  <dcterms:modified xsi:type="dcterms:W3CDTF">2026-06-16T08:38:32Z</dcterms:modified>
</cp:coreProperties>
</file>