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82" r:id="rId3"/>
    <p:sldId id="271" r:id="rId4"/>
    <p:sldId id="281" r:id="rId5"/>
    <p:sldId id="277" r:id="rId6"/>
    <p:sldId id="283" r:id="rId7"/>
    <p:sldId id="273" r:id="rId8"/>
    <p:sldId id="278" r:id="rId9"/>
    <p:sldId id="256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D9"/>
    <a:srgbClr val="F1E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0726C-775D-4D2C-98A9-A3CE3816351F}" v="173" dt="2026-06-15T09:47:34.860"/>
    <p1510:client id="{8FE85609-8E35-4D70-8B75-DB6EE071F2D6}" v="1047" dt="2026-06-15T09:47:53.395"/>
    <p1510:client id="{DED05E2E-73BD-4E78-9720-E8670CB3C8B6}" v="3" dt="2026-06-15T01:57:12.185"/>
    <p1510:client id="{FFCD4B87-37F7-4596-B1F0-0F46AB591A71}" v="1" dt="2026-06-15T04:34:2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kura Rina" userId="e74cd98f-7da8-4806-b28d-6892213c5a73" providerId="ADAL" clId="{BC17C16F-CDE6-45CB-8A39-7CF465358AE4}"/>
    <pc:docChg chg="undo custSel addSld delSld modSld">
      <pc:chgData name="Takakura Rina" userId="e74cd98f-7da8-4806-b28d-6892213c5a73" providerId="ADAL" clId="{BC17C16F-CDE6-45CB-8A39-7CF465358AE4}" dt="2026-06-15T09:47:34.860" v="171" actId="20577"/>
      <pc:docMkLst>
        <pc:docMk/>
      </pc:docMkLst>
      <pc:sldChg chg="modSp mod">
        <pc:chgData name="Takakura Rina" userId="e74cd98f-7da8-4806-b28d-6892213c5a73" providerId="ADAL" clId="{BC17C16F-CDE6-45CB-8A39-7CF465358AE4}" dt="2026-06-15T09:33:20.797" v="74" actId="20577"/>
        <pc:sldMkLst>
          <pc:docMk/>
          <pc:sldMk cId="2617046409" sldId="271"/>
        </pc:sldMkLst>
        <pc:spChg chg="mod">
          <ac:chgData name="Takakura Rina" userId="e74cd98f-7da8-4806-b28d-6892213c5a73" providerId="ADAL" clId="{BC17C16F-CDE6-45CB-8A39-7CF465358AE4}" dt="2026-06-15T09:33:20.797" v="74" actId="20577"/>
          <ac:spMkLst>
            <pc:docMk/>
            <pc:sldMk cId="2617046409" sldId="271"/>
            <ac:spMk id="19" creationId="{DE92277E-FED6-C0A8-25A4-977E9CA09183}"/>
          </ac:spMkLst>
        </pc:spChg>
      </pc:sldChg>
      <pc:sldChg chg="addSp delSp modSp del mod">
        <pc:chgData name="Takakura Rina" userId="e74cd98f-7da8-4806-b28d-6892213c5a73" providerId="ADAL" clId="{BC17C16F-CDE6-45CB-8A39-7CF465358AE4}" dt="2026-06-15T09:46:49.046" v="167" actId="2696"/>
        <pc:sldMkLst>
          <pc:docMk/>
          <pc:sldMk cId="4015929575" sldId="272"/>
        </pc:sldMkLst>
        <pc:spChg chg="mod">
          <ac:chgData name="Takakura Rina" userId="e74cd98f-7da8-4806-b28d-6892213c5a73" providerId="ADAL" clId="{BC17C16F-CDE6-45CB-8A39-7CF465358AE4}" dt="2026-06-15T09:43:14.433" v="145" actId="1076"/>
          <ac:spMkLst>
            <pc:docMk/>
            <pc:sldMk cId="4015929575" sldId="272"/>
            <ac:spMk id="21" creationId="{9013E8D2-B1CB-D6C2-1C59-E5E648982DD6}"/>
          </ac:spMkLst>
        </pc:spChg>
        <pc:spChg chg="mod">
          <ac:chgData name="Takakura Rina" userId="e74cd98f-7da8-4806-b28d-6892213c5a73" providerId="ADAL" clId="{BC17C16F-CDE6-45CB-8A39-7CF465358AE4}" dt="2026-06-15T09:43:18.607" v="146" actId="1076"/>
          <ac:spMkLst>
            <pc:docMk/>
            <pc:sldMk cId="4015929575" sldId="272"/>
            <ac:spMk id="23" creationId="{CEA8AC9C-C7BD-451C-3E16-A3BE5D47DE5C}"/>
          </ac:spMkLst>
        </pc:spChg>
        <pc:spChg chg="del">
          <ac:chgData name="Takakura Rina" userId="e74cd98f-7da8-4806-b28d-6892213c5a73" providerId="ADAL" clId="{BC17C16F-CDE6-45CB-8A39-7CF465358AE4}" dt="2026-06-15T09:41:02.339" v="123" actId="478"/>
          <ac:spMkLst>
            <pc:docMk/>
            <pc:sldMk cId="4015929575" sldId="272"/>
            <ac:spMk id="27" creationId="{4CD325F6-54E0-47B0-3E4E-6BCB46A81DF9}"/>
          </ac:spMkLst>
        </pc:spChg>
        <pc:cxnChg chg="add mod">
          <ac:chgData name="Takakura Rina" userId="e74cd98f-7da8-4806-b28d-6892213c5a73" providerId="ADAL" clId="{BC17C16F-CDE6-45CB-8A39-7CF465358AE4}" dt="2026-06-15T09:41:39.246" v="130" actId="14100"/>
          <ac:cxnSpMkLst>
            <pc:docMk/>
            <pc:sldMk cId="4015929575" sldId="272"/>
            <ac:cxnSpMk id="4" creationId="{E6CFC45D-63D7-3FB5-0BFE-B013CDC8525D}"/>
          </ac:cxnSpMkLst>
        </pc:cxnChg>
        <pc:cxnChg chg="add mod">
          <ac:chgData name="Takakura Rina" userId="e74cd98f-7da8-4806-b28d-6892213c5a73" providerId="ADAL" clId="{BC17C16F-CDE6-45CB-8A39-7CF465358AE4}" dt="2026-06-15T09:43:40.015" v="149" actId="14100"/>
          <ac:cxnSpMkLst>
            <pc:docMk/>
            <pc:sldMk cId="4015929575" sldId="272"/>
            <ac:cxnSpMk id="18" creationId="{148C9AB9-19C7-BE4A-7F86-B472B3A4564D}"/>
          </ac:cxnSpMkLst>
        </pc:cxnChg>
        <pc:cxnChg chg="add mod">
          <ac:chgData name="Takakura Rina" userId="e74cd98f-7da8-4806-b28d-6892213c5a73" providerId="ADAL" clId="{BC17C16F-CDE6-45CB-8A39-7CF465358AE4}" dt="2026-06-15T09:43:59.399" v="157" actId="14100"/>
          <ac:cxnSpMkLst>
            <pc:docMk/>
            <pc:sldMk cId="4015929575" sldId="272"/>
            <ac:cxnSpMk id="22" creationId="{181D23CF-1FF0-D20F-BEF3-B141B3C93224}"/>
          </ac:cxnSpMkLst>
        </pc:cxnChg>
        <pc:cxnChg chg="mod">
          <ac:chgData name="Takakura Rina" userId="e74cd98f-7da8-4806-b28d-6892213c5a73" providerId="ADAL" clId="{BC17C16F-CDE6-45CB-8A39-7CF465358AE4}" dt="2026-06-15T09:42:41.974" v="143" actId="14100"/>
          <ac:cxnSpMkLst>
            <pc:docMk/>
            <pc:sldMk cId="4015929575" sldId="272"/>
            <ac:cxnSpMk id="30" creationId="{224C9C39-B961-C000-31FF-85C4720C74CD}"/>
          </ac:cxnSpMkLst>
        </pc:cxnChg>
      </pc:sldChg>
      <pc:sldChg chg="modSp mod">
        <pc:chgData name="Takakura Rina" userId="e74cd98f-7da8-4806-b28d-6892213c5a73" providerId="ADAL" clId="{BC17C16F-CDE6-45CB-8A39-7CF465358AE4}" dt="2026-06-15T09:16:58.353" v="14" actId="20577"/>
        <pc:sldMkLst>
          <pc:docMk/>
          <pc:sldMk cId="2616663076" sldId="275"/>
        </pc:sldMkLst>
        <pc:spChg chg="mod">
          <ac:chgData name="Takakura Rina" userId="e74cd98f-7da8-4806-b28d-6892213c5a73" providerId="ADAL" clId="{BC17C16F-CDE6-45CB-8A39-7CF465358AE4}" dt="2026-06-15T09:16:58.353" v="14" actId="20577"/>
          <ac:spMkLst>
            <pc:docMk/>
            <pc:sldMk cId="2616663076" sldId="275"/>
            <ac:spMk id="2" creationId="{4373EF18-64D7-0A57-9F96-578C8498BCB0}"/>
          </ac:spMkLst>
        </pc:spChg>
      </pc:sldChg>
      <pc:sldChg chg="modSp mod">
        <pc:chgData name="Takakura Rina" userId="e74cd98f-7da8-4806-b28d-6892213c5a73" providerId="ADAL" clId="{BC17C16F-CDE6-45CB-8A39-7CF465358AE4}" dt="2026-06-15T09:47:34.860" v="171" actId="20577"/>
        <pc:sldMkLst>
          <pc:docMk/>
          <pc:sldMk cId="3389778628" sldId="278"/>
        </pc:sldMkLst>
        <pc:spChg chg="mod">
          <ac:chgData name="Takakura Rina" userId="e74cd98f-7da8-4806-b28d-6892213c5a73" providerId="ADAL" clId="{BC17C16F-CDE6-45CB-8A39-7CF465358AE4}" dt="2026-06-15T09:47:34.860" v="171" actId="20577"/>
          <ac:spMkLst>
            <pc:docMk/>
            <pc:sldMk cId="3389778628" sldId="278"/>
            <ac:spMk id="24" creationId="{64B5FAA6-74CF-79E2-20B6-ACADAE0A8732}"/>
          </ac:spMkLst>
        </pc:spChg>
      </pc:sldChg>
      <pc:sldChg chg="modSp mod">
        <pc:chgData name="Takakura Rina" userId="e74cd98f-7da8-4806-b28d-6892213c5a73" providerId="ADAL" clId="{BC17C16F-CDE6-45CB-8A39-7CF465358AE4}" dt="2026-06-15T09:21:51.076" v="25" actId="20577"/>
        <pc:sldMkLst>
          <pc:docMk/>
          <pc:sldMk cId="1751541640" sldId="282"/>
        </pc:sldMkLst>
        <pc:spChg chg="mod">
          <ac:chgData name="Takakura Rina" userId="e74cd98f-7da8-4806-b28d-6892213c5a73" providerId="ADAL" clId="{BC17C16F-CDE6-45CB-8A39-7CF465358AE4}" dt="2026-06-15T09:21:51.076" v="25" actId="20577"/>
          <ac:spMkLst>
            <pc:docMk/>
            <pc:sldMk cId="1751541640" sldId="282"/>
            <ac:spMk id="2" creationId="{1D2D920C-ED6A-3C80-6F74-EC9F4FB5DB33}"/>
          </ac:spMkLst>
        </pc:spChg>
      </pc:sldChg>
      <pc:sldChg chg="delSp modSp add mod">
        <pc:chgData name="Takakura Rina" userId="e74cd98f-7da8-4806-b28d-6892213c5a73" providerId="ADAL" clId="{BC17C16F-CDE6-45CB-8A39-7CF465358AE4}" dt="2026-06-15T09:45:14.420" v="166" actId="478"/>
        <pc:sldMkLst>
          <pc:docMk/>
          <pc:sldMk cId="2083568618" sldId="283"/>
        </pc:sldMkLst>
        <pc:spChg chg="mod">
          <ac:chgData name="Takakura Rina" userId="e74cd98f-7da8-4806-b28d-6892213c5a73" providerId="ADAL" clId="{BC17C16F-CDE6-45CB-8A39-7CF465358AE4}" dt="2026-06-15T09:44:46.624" v="163" actId="1076"/>
          <ac:spMkLst>
            <pc:docMk/>
            <pc:sldMk cId="2083568618" sldId="283"/>
            <ac:spMk id="21" creationId="{94DC2868-D82F-0AE8-6A4E-EC6F84C0D41A}"/>
          </ac:spMkLst>
        </pc:spChg>
        <pc:spChg chg="mod">
          <ac:chgData name="Takakura Rina" userId="e74cd98f-7da8-4806-b28d-6892213c5a73" providerId="ADAL" clId="{BC17C16F-CDE6-45CB-8A39-7CF465358AE4}" dt="2026-06-15T09:44:55.827" v="164" actId="1076"/>
          <ac:spMkLst>
            <pc:docMk/>
            <pc:sldMk cId="2083568618" sldId="283"/>
            <ac:spMk id="23" creationId="{7F55D6A1-56FC-605B-7231-5A6B684CDAA4}"/>
          </ac:spMkLst>
        </pc:spChg>
        <pc:picChg chg="mod">
          <ac:chgData name="Takakura Rina" userId="e74cd98f-7da8-4806-b28d-6892213c5a73" providerId="ADAL" clId="{BC17C16F-CDE6-45CB-8A39-7CF465358AE4}" dt="2026-06-15T09:44:36.944" v="162" actId="1076"/>
          <ac:picMkLst>
            <pc:docMk/>
            <pc:sldMk cId="2083568618" sldId="283"/>
            <ac:picMk id="3" creationId="{D8644DD6-C77F-71CE-ED34-DF3595BC4BB7}"/>
          </ac:picMkLst>
        </pc:picChg>
        <pc:cxnChg chg="del">
          <ac:chgData name="Takakura Rina" userId="e74cd98f-7da8-4806-b28d-6892213c5a73" providerId="ADAL" clId="{BC17C16F-CDE6-45CB-8A39-7CF465358AE4}" dt="2026-06-15T09:45:14.420" v="166" actId="478"/>
          <ac:cxnSpMkLst>
            <pc:docMk/>
            <pc:sldMk cId="2083568618" sldId="283"/>
            <ac:cxnSpMk id="30" creationId="{34104BC0-CFA5-B7B0-1005-0E00E9591579}"/>
          </ac:cxnSpMkLst>
        </pc:cxnChg>
        <pc:cxnChg chg="del">
          <ac:chgData name="Takakura Rina" userId="e74cd98f-7da8-4806-b28d-6892213c5a73" providerId="ADAL" clId="{BC17C16F-CDE6-45CB-8A39-7CF465358AE4}" dt="2026-06-15T09:45:13.704" v="165" actId="478"/>
          <ac:cxnSpMkLst>
            <pc:docMk/>
            <pc:sldMk cId="2083568618" sldId="283"/>
            <ac:cxnSpMk id="33" creationId="{E8D8C53A-8725-72BE-631B-BD44F7FAEF3D}"/>
          </ac:cxnSpMkLst>
        </pc:cxnChg>
      </pc:sldChg>
    </pc:docChg>
  </pc:docChgLst>
  <pc:docChgLst>
    <pc:chgData name="Echizenya Michiko" userId="daf702b3-98f7-4a9e-8b6c-5b61c16ea95f" providerId="ADAL" clId="{E3C0D953-5789-4BE1-9253-498F6DA1F6CF}"/>
    <pc:docChg chg="modSld">
      <pc:chgData name="Echizenya Michiko" userId="daf702b3-98f7-4a9e-8b6c-5b61c16ea95f" providerId="ADAL" clId="{E3C0D953-5789-4BE1-9253-498F6DA1F6CF}" dt="2026-06-15T01:58:38.192" v="191" actId="14100"/>
      <pc:docMkLst>
        <pc:docMk/>
      </pc:docMkLst>
      <pc:sldChg chg="addSp delSp modSp mod">
        <pc:chgData name="Echizenya Michiko" userId="daf702b3-98f7-4a9e-8b6c-5b61c16ea95f" providerId="ADAL" clId="{E3C0D953-5789-4BE1-9253-498F6DA1F6CF}" dt="2026-06-15T01:58:38.192" v="191" actId="14100"/>
        <pc:sldMkLst>
          <pc:docMk/>
          <pc:sldMk cId="4015929575" sldId="272"/>
        </pc:sldMkLst>
        <pc:spChg chg="add del mod">
          <ac:chgData name="Echizenya Michiko" userId="daf702b3-98f7-4a9e-8b6c-5b61c16ea95f" providerId="ADAL" clId="{E3C0D953-5789-4BE1-9253-498F6DA1F6CF}" dt="2026-06-15T01:58:38.192" v="191" actId="14100"/>
          <ac:spMkLst>
            <pc:docMk/>
            <pc:sldMk cId="4015929575" sldId="272"/>
            <ac:spMk id="5" creationId="{F926B4A0-BBDD-6690-6095-1EE3903C29C1}"/>
          </ac:spMkLst>
        </pc:spChg>
        <pc:spChg chg="mod">
          <ac:chgData name="Echizenya Michiko" userId="daf702b3-98f7-4a9e-8b6c-5b61c16ea95f" providerId="ADAL" clId="{E3C0D953-5789-4BE1-9253-498F6DA1F6CF}" dt="2026-06-15T01:57:12.185" v="9" actId="164"/>
          <ac:spMkLst>
            <pc:docMk/>
            <pc:sldMk cId="4015929575" sldId="272"/>
            <ac:spMk id="6" creationId="{C7ED08BC-A843-D564-A85A-7CEE4D9FEB95}"/>
          </ac:spMkLst>
        </pc:spChg>
        <pc:spChg chg="mod">
          <ac:chgData name="Echizenya Michiko" userId="daf702b3-98f7-4a9e-8b6c-5b61c16ea95f" providerId="ADAL" clId="{E3C0D953-5789-4BE1-9253-498F6DA1F6CF}" dt="2026-06-15T01:57:12.185" v="9" actId="164"/>
          <ac:spMkLst>
            <pc:docMk/>
            <pc:sldMk cId="4015929575" sldId="272"/>
            <ac:spMk id="8" creationId="{AAFD4644-1FAF-6E0B-27AE-C8C8E4A21199}"/>
          </ac:spMkLst>
        </pc:spChg>
        <pc:grpChg chg="add mod">
          <ac:chgData name="Echizenya Michiko" userId="daf702b3-98f7-4a9e-8b6c-5b61c16ea95f" providerId="ADAL" clId="{E3C0D953-5789-4BE1-9253-498F6DA1F6CF}" dt="2026-06-15T01:57:24.565" v="12" actId="1076"/>
          <ac:grpSpMkLst>
            <pc:docMk/>
            <pc:sldMk cId="4015929575" sldId="272"/>
            <ac:grpSpMk id="15" creationId="{81600C5C-2B4E-C1E8-0BE5-20003BECEFBA}"/>
          </ac:grpSpMkLst>
        </pc:grpChg>
        <pc:graphicFrameChg chg="add mod">
          <ac:chgData name="Echizenya Michiko" userId="daf702b3-98f7-4a9e-8b6c-5b61c16ea95f" providerId="ADAL" clId="{E3C0D953-5789-4BE1-9253-498F6DA1F6CF}" dt="2026-06-15T01:56:19.436" v="4" actId="12084"/>
          <ac:graphicFrameMkLst>
            <pc:docMk/>
            <pc:sldMk cId="4015929575" sldId="272"/>
            <ac:graphicFrameMk id="7" creationId="{8FC91FDC-D2BA-DFCF-94B8-BDA3B4D82335}"/>
          </ac:graphicFrameMkLst>
        </pc:graphicFrameChg>
        <pc:picChg chg="mod ord">
          <ac:chgData name="Echizenya Michiko" userId="daf702b3-98f7-4a9e-8b6c-5b61c16ea95f" providerId="ADAL" clId="{E3C0D953-5789-4BE1-9253-498F6DA1F6CF}" dt="2026-06-15T01:57:20.582" v="11" actId="1076"/>
          <ac:picMkLst>
            <pc:docMk/>
            <pc:sldMk cId="4015929575" sldId="272"/>
            <ac:picMk id="4" creationId="{7389F9CE-898E-632A-6A4B-D10EE358836C}"/>
          </ac:picMkLst>
        </pc:picChg>
        <pc:cxnChg chg="ord">
          <ac:chgData name="Echizenya Michiko" userId="daf702b3-98f7-4a9e-8b6c-5b61c16ea95f" providerId="ADAL" clId="{E3C0D953-5789-4BE1-9253-498F6DA1F6CF}" dt="2026-06-15T01:55:57.586" v="2" actId="166"/>
          <ac:cxnSpMkLst>
            <pc:docMk/>
            <pc:sldMk cId="4015929575" sldId="272"/>
            <ac:cxnSpMk id="10" creationId="{EE3114C6-9612-B449-B888-D02206CD77D9}"/>
          </ac:cxnSpMkLst>
        </pc:cxnChg>
      </pc:sldChg>
    </pc:docChg>
  </pc:docChgLst>
  <pc:docChgLst>
    <pc:chgData name="Echizenya Michiko" userId="daf702b3-98f7-4a9e-8b6c-5b61c16ea95f" providerId="ADAL" clId="{666D5EC0-8BC8-4C0C-932F-AFF704DC77FB}"/>
    <pc:docChg chg="undo custSel addSld delSld modSld sldOrd modMainMaster">
      <pc:chgData name="Echizenya Michiko" userId="daf702b3-98f7-4a9e-8b6c-5b61c16ea95f" providerId="ADAL" clId="{666D5EC0-8BC8-4C0C-932F-AFF704DC77FB}" dt="2026-06-15T04:34:51.376" v="4715" actId="1076"/>
      <pc:docMkLst>
        <pc:docMk/>
      </pc:docMkLst>
      <pc:sldChg chg="modSp mod">
        <pc:chgData name="Echizenya Michiko" userId="daf702b3-98f7-4a9e-8b6c-5b61c16ea95f" providerId="ADAL" clId="{666D5EC0-8BC8-4C0C-932F-AFF704DC77FB}" dt="2026-06-12T01:59:57.542" v="3969" actId="404"/>
        <pc:sldMkLst>
          <pc:docMk/>
          <pc:sldMk cId="512334351" sldId="259"/>
        </pc:sldMkLst>
        <pc:spChg chg="mod">
          <ac:chgData name="Echizenya Michiko" userId="daf702b3-98f7-4a9e-8b6c-5b61c16ea95f" providerId="ADAL" clId="{666D5EC0-8BC8-4C0C-932F-AFF704DC77FB}" dt="2026-06-12T01:59:57.542" v="3969" actId="404"/>
          <ac:spMkLst>
            <pc:docMk/>
            <pc:sldMk cId="512334351" sldId="259"/>
            <ac:spMk id="2" creationId="{AB76C0C1-7417-485A-B08D-C64D336A8F80}"/>
          </ac:spMkLst>
        </pc:spChg>
      </pc:sldChg>
      <pc:sldChg chg="addSp delSp modSp mod">
        <pc:chgData name="Echizenya Michiko" userId="daf702b3-98f7-4a9e-8b6c-5b61c16ea95f" providerId="ADAL" clId="{666D5EC0-8BC8-4C0C-932F-AFF704DC77FB}" dt="2026-06-12T02:02:50.013" v="4224" actId="1076"/>
        <pc:sldMkLst>
          <pc:docMk/>
          <pc:sldMk cId="2031108081" sldId="265"/>
        </pc:sldMkLst>
        <pc:spChg chg="mod">
          <ac:chgData name="Echizenya Michiko" userId="daf702b3-98f7-4a9e-8b6c-5b61c16ea95f" providerId="ADAL" clId="{666D5EC0-8BC8-4C0C-932F-AFF704DC77FB}" dt="2026-06-12T02:02:35.638" v="4178" actId="1076"/>
          <ac:spMkLst>
            <pc:docMk/>
            <pc:sldMk cId="2031108081" sldId="265"/>
            <ac:spMk id="3" creationId="{A3F1325D-6901-7788-52FA-6827A4DAD79F}"/>
          </ac:spMkLst>
        </pc:spChg>
        <pc:spChg chg="mod">
          <ac:chgData name="Echizenya Michiko" userId="daf702b3-98f7-4a9e-8b6c-5b61c16ea95f" providerId="ADAL" clId="{666D5EC0-8BC8-4C0C-932F-AFF704DC77FB}" dt="2026-06-12T02:02:50.013" v="4224" actId="1076"/>
          <ac:spMkLst>
            <pc:docMk/>
            <pc:sldMk cId="2031108081" sldId="265"/>
            <ac:spMk id="4" creationId="{AC7CA7DE-3C25-B29E-FA4F-166C665E9F19}"/>
          </ac:spMkLst>
        </pc:spChg>
        <pc:cxnChg chg="add mod">
          <ac:chgData name="Echizenya Michiko" userId="daf702b3-98f7-4a9e-8b6c-5b61c16ea95f" providerId="ADAL" clId="{666D5EC0-8BC8-4C0C-932F-AFF704DC77FB}" dt="2026-06-03T04:25:14.656" v="3160" actId="1076"/>
          <ac:cxnSpMkLst>
            <pc:docMk/>
            <pc:sldMk cId="2031108081" sldId="265"/>
            <ac:cxnSpMk id="8" creationId="{C8661DC8-ECDA-893D-1451-8B4A043679F3}"/>
          </ac:cxnSpMkLst>
        </pc:cxnChg>
      </pc:sldChg>
      <pc:sldChg chg="addSp delSp modSp mod">
        <pc:chgData name="Echizenya Michiko" userId="daf702b3-98f7-4a9e-8b6c-5b61c16ea95f" providerId="ADAL" clId="{666D5EC0-8BC8-4C0C-932F-AFF704DC77FB}" dt="2026-06-12T02:03:36.399" v="4297" actId="22"/>
        <pc:sldMkLst>
          <pc:docMk/>
          <pc:sldMk cId="2243560016" sldId="266"/>
        </pc:sldMkLst>
        <pc:spChg chg="mod">
          <ac:chgData name="Echizenya Michiko" userId="daf702b3-98f7-4a9e-8b6c-5b61c16ea95f" providerId="ADAL" clId="{666D5EC0-8BC8-4C0C-932F-AFF704DC77FB}" dt="2026-06-12T02:03:06.263" v="4246" actId="1076"/>
          <ac:spMkLst>
            <pc:docMk/>
            <pc:sldMk cId="2243560016" sldId="266"/>
            <ac:spMk id="3" creationId="{92E03F9B-BCBD-9EA1-F4B9-D6B0D067AECD}"/>
          </ac:spMkLst>
        </pc:spChg>
        <pc:spChg chg="mod">
          <ac:chgData name="Echizenya Michiko" userId="daf702b3-98f7-4a9e-8b6c-5b61c16ea95f" providerId="ADAL" clId="{666D5EC0-8BC8-4C0C-932F-AFF704DC77FB}" dt="2026-06-12T02:03:31.332" v="4296" actId="1076"/>
          <ac:spMkLst>
            <pc:docMk/>
            <pc:sldMk cId="2243560016" sldId="266"/>
            <ac:spMk id="4" creationId="{DC677831-ED22-2D41-C462-48CC1554B1CF}"/>
          </ac:spMkLst>
        </pc:spChg>
        <pc:spChg chg="add">
          <ac:chgData name="Echizenya Michiko" userId="daf702b3-98f7-4a9e-8b6c-5b61c16ea95f" providerId="ADAL" clId="{666D5EC0-8BC8-4C0C-932F-AFF704DC77FB}" dt="2026-06-12T02:03:36.399" v="4297" actId="22"/>
          <ac:spMkLst>
            <pc:docMk/>
            <pc:sldMk cId="2243560016" sldId="266"/>
            <ac:spMk id="6" creationId="{BD983846-6A24-D865-022B-52DF7192B487}"/>
          </ac:spMkLst>
        </pc:spChg>
        <pc:spChg chg="add">
          <ac:chgData name="Echizenya Michiko" userId="daf702b3-98f7-4a9e-8b6c-5b61c16ea95f" providerId="ADAL" clId="{666D5EC0-8BC8-4C0C-932F-AFF704DC77FB}" dt="2026-06-12T02:03:36.399" v="4297" actId="22"/>
          <ac:spMkLst>
            <pc:docMk/>
            <pc:sldMk cId="2243560016" sldId="266"/>
            <ac:spMk id="8" creationId="{1A9A013C-E74C-E56E-BD55-5CA1393BEA3D}"/>
          </ac:spMkLst>
        </pc:spChg>
        <pc:cxnChg chg="add mod">
          <ac:chgData name="Echizenya Michiko" userId="daf702b3-98f7-4a9e-8b6c-5b61c16ea95f" providerId="ADAL" clId="{666D5EC0-8BC8-4C0C-932F-AFF704DC77FB}" dt="2026-06-03T04:25:16.367" v="3161"/>
          <ac:cxnSpMkLst>
            <pc:docMk/>
            <pc:sldMk cId="2243560016" sldId="266"/>
            <ac:cxnSpMk id="2" creationId="{704039B2-1CA5-80D0-BF16-F1A161B76CEE}"/>
          </ac:cxnSpMkLst>
        </pc:cxnChg>
      </pc:sldChg>
      <pc:sldChg chg="addSp delSp modSp mod">
        <pc:chgData name="Echizenya Michiko" userId="daf702b3-98f7-4a9e-8b6c-5b61c16ea95f" providerId="ADAL" clId="{666D5EC0-8BC8-4C0C-932F-AFF704DC77FB}" dt="2026-06-15T04:34:51.376" v="4715" actId="1076"/>
        <pc:sldMkLst>
          <pc:docMk/>
          <pc:sldMk cId="13960353" sldId="267"/>
        </pc:sldMkLst>
        <pc:spChg chg="add mod">
          <ac:chgData name="Echizenya Michiko" userId="daf702b3-98f7-4a9e-8b6c-5b61c16ea95f" providerId="ADAL" clId="{666D5EC0-8BC8-4C0C-932F-AFF704DC77FB}" dt="2026-06-15T04:34:51.376" v="4715" actId="1076"/>
          <ac:spMkLst>
            <pc:docMk/>
            <pc:sldMk cId="13960353" sldId="267"/>
            <ac:spMk id="4" creationId="{6BD4AE54-4E42-047A-E5E5-25A899A18BCA}"/>
          </ac:spMkLst>
        </pc:spChg>
        <pc:spChg chg="add mod">
          <ac:chgData name="Echizenya Michiko" userId="daf702b3-98f7-4a9e-8b6c-5b61c16ea95f" providerId="ADAL" clId="{666D5EC0-8BC8-4C0C-932F-AFF704DC77FB}" dt="2026-06-12T02:04:24.737" v="4418" actId="1076"/>
          <ac:spMkLst>
            <pc:docMk/>
            <pc:sldMk cId="13960353" sldId="267"/>
            <ac:spMk id="6" creationId="{780D0E88-D850-E3BC-08A1-A07C7DC36874}"/>
          </ac:spMkLst>
        </pc:spChg>
        <pc:cxnChg chg="add mod">
          <ac:chgData name="Echizenya Michiko" userId="daf702b3-98f7-4a9e-8b6c-5b61c16ea95f" providerId="ADAL" clId="{666D5EC0-8BC8-4C0C-932F-AFF704DC77FB}" dt="2026-06-03T04:25:19.043" v="3162"/>
          <ac:cxnSpMkLst>
            <pc:docMk/>
            <pc:sldMk cId="13960353" sldId="267"/>
            <ac:cxnSpMk id="2" creationId="{5D868CE4-54F3-B4A0-1972-D989A0AB8134}"/>
          </ac:cxnSpMkLst>
        </pc:cxnChg>
      </pc:sldChg>
      <pc:sldChg chg="addSp delSp modSp mod">
        <pc:chgData name="Echizenya Michiko" userId="daf702b3-98f7-4a9e-8b6c-5b61c16ea95f" providerId="ADAL" clId="{666D5EC0-8BC8-4C0C-932F-AFF704DC77FB}" dt="2026-06-12T02:31:21.105" v="4485" actId="478"/>
        <pc:sldMkLst>
          <pc:docMk/>
          <pc:sldMk cId="2611487605" sldId="268"/>
        </pc:sldMkLst>
        <pc:cxnChg chg="add mod">
          <ac:chgData name="Echizenya Michiko" userId="daf702b3-98f7-4a9e-8b6c-5b61c16ea95f" providerId="ADAL" clId="{666D5EC0-8BC8-4C0C-932F-AFF704DC77FB}" dt="2026-06-03T04:25:20.829" v="3163"/>
          <ac:cxnSpMkLst>
            <pc:docMk/>
            <pc:sldMk cId="2611487605" sldId="268"/>
            <ac:cxnSpMk id="7" creationId="{780EC5DD-6266-DE4C-A96B-70F7E3228334}"/>
          </ac:cxnSpMkLst>
        </pc:cxnChg>
      </pc:sldChg>
      <pc:sldChg chg="addSp delSp modSp mod">
        <pc:chgData name="Echizenya Michiko" userId="daf702b3-98f7-4a9e-8b6c-5b61c16ea95f" providerId="ADAL" clId="{666D5EC0-8BC8-4C0C-932F-AFF704DC77FB}" dt="2026-06-03T04:25:22.580" v="3164"/>
        <pc:sldMkLst>
          <pc:docMk/>
          <pc:sldMk cId="2571174268" sldId="269"/>
        </pc:sldMkLst>
        <pc:cxnChg chg="add mod">
          <ac:chgData name="Echizenya Michiko" userId="daf702b3-98f7-4a9e-8b6c-5b61c16ea95f" providerId="ADAL" clId="{666D5EC0-8BC8-4C0C-932F-AFF704DC77FB}" dt="2026-06-03T04:25:22.580" v="3164"/>
          <ac:cxnSpMkLst>
            <pc:docMk/>
            <pc:sldMk cId="2571174268" sldId="269"/>
            <ac:cxnSpMk id="4" creationId="{BB5949FB-067B-F269-B338-535A002DAF5E}"/>
          </ac:cxnSpMkLst>
        </pc:cxnChg>
      </pc:sldChg>
      <pc:sldChg chg="addSp delSp modSp add mod">
        <pc:chgData name="Echizenya Michiko" userId="daf702b3-98f7-4a9e-8b6c-5b61c16ea95f" providerId="ADAL" clId="{666D5EC0-8BC8-4C0C-932F-AFF704DC77FB}" dt="2026-06-12T02:23:45.735" v="4446" actId="1076"/>
        <pc:sldMkLst>
          <pc:docMk/>
          <pc:sldMk cId="4015929575" sldId="272"/>
        </pc:sldMkLst>
        <pc:picChg chg="add mod">
          <ac:chgData name="Echizenya Michiko" userId="daf702b3-98f7-4a9e-8b6c-5b61c16ea95f" providerId="ADAL" clId="{666D5EC0-8BC8-4C0C-932F-AFF704DC77FB}" dt="2026-06-12T02:23:45.735" v="4446" actId="1076"/>
          <ac:picMkLst>
            <pc:docMk/>
            <pc:sldMk cId="4015929575" sldId="272"/>
            <ac:picMk id="4" creationId="{7389F9CE-898E-632A-6A4B-D10EE358836C}"/>
          </ac:picMkLst>
        </pc:picChg>
      </pc:sldChg>
      <pc:sldChg chg="addSp delSp modSp add mod">
        <pc:chgData name="Echizenya Michiko" userId="daf702b3-98f7-4a9e-8b6c-5b61c16ea95f" providerId="ADAL" clId="{666D5EC0-8BC8-4C0C-932F-AFF704DC77FB}" dt="2026-06-12T02:32:07.053" v="4492" actId="6549"/>
        <pc:sldMkLst>
          <pc:docMk/>
          <pc:sldMk cId="2729543933" sldId="273"/>
        </pc:sldMkLst>
        <pc:spChg chg="mod">
          <ac:chgData name="Echizenya Michiko" userId="daf702b3-98f7-4a9e-8b6c-5b61c16ea95f" providerId="ADAL" clId="{666D5EC0-8BC8-4C0C-932F-AFF704DC77FB}" dt="2026-06-12T02:28:45.253" v="4452" actId="14100"/>
          <ac:spMkLst>
            <pc:docMk/>
            <pc:sldMk cId="2729543933" sldId="273"/>
            <ac:spMk id="8" creationId="{846834AD-3F64-DB58-087A-14EDA249B898}"/>
          </ac:spMkLst>
        </pc:spChg>
        <pc:spChg chg="add del mod">
          <ac:chgData name="Echizenya Michiko" userId="daf702b3-98f7-4a9e-8b6c-5b61c16ea95f" providerId="ADAL" clId="{666D5EC0-8BC8-4C0C-932F-AFF704DC77FB}" dt="2026-06-12T02:31:00.883" v="4482" actId="1076"/>
          <ac:spMkLst>
            <pc:docMk/>
            <pc:sldMk cId="2729543933" sldId="273"/>
            <ac:spMk id="10" creationId="{3833894C-67BB-3B00-1906-EEEAD0BA8D1F}"/>
          </ac:spMkLst>
        </pc:spChg>
        <pc:spChg chg="add del mod">
          <ac:chgData name="Echizenya Michiko" userId="daf702b3-98f7-4a9e-8b6c-5b61c16ea95f" providerId="ADAL" clId="{666D5EC0-8BC8-4C0C-932F-AFF704DC77FB}" dt="2026-06-12T02:32:07.053" v="4492" actId="6549"/>
          <ac:spMkLst>
            <pc:docMk/>
            <pc:sldMk cId="2729543933" sldId="273"/>
            <ac:spMk id="11" creationId="{1CB9267E-3E10-AF43-0847-79F3341E2C12}"/>
          </ac:spMkLst>
        </pc:spChg>
        <pc:picChg chg="add mod ord">
          <ac:chgData name="Echizenya Michiko" userId="daf702b3-98f7-4a9e-8b6c-5b61c16ea95f" providerId="ADAL" clId="{666D5EC0-8BC8-4C0C-932F-AFF704DC77FB}" dt="2026-06-12T02:31:47.617" v="4491" actId="167"/>
          <ac:picMkLst>
            <pc:docMk/>
            <pc:sldMk cId="2729543933" sldId="273"/>
            <ac:picMk id="19" creationId="{E8777CA6-6754-27D3-1723-4493C4902D23}"/>
          </ac:picMkLst>
        </pc:picChg>
        <pc:cxnChg chg="mod">
          <ac:chgData name="Echizenya Michiko" userId="daf702b3-98f7-4a9e-8b6c-5b61c16ea95f" providerId="ADAL" clId="{666D5EC0-8BC8-4C0C-932F-AFF704DC77FB}" dt="2026-06-12T02:28:48.544" v="4453" actId="1076"/>
          <ac:cxnSpMkLst>
            <pc:docMk/>
            <pc:sldMk cId="2729543933" sldId="273"/>
            <ac:cxnSpMk id="9" creationId="{55B5F41B-5C08-E28A-5319-D3C1ED6925B6}"/>
          </ac:cxnSpMkLst>
        </pc:cxnChg>
      </pc:sldChg>
      <pc:sldChg chg="addSp delSp modSp add mod ord">
        <pc:chgData name="Echizenya Michiko" userId="daf702b3-98f7-4a9e-8b6c-5b61c16ea95f" providerId="ADAL" clId="{666D5EC0-8BC8-4C0C-932F-AFF704DC77FB}" dt="2026-06-12T02:35:26.630" v="4697" actId="20577"/>
        <pc:sldMkLst>
          <pc:docMk/>
          <pc:sldMk cId="1412240958" sldId="277"/>
        </pc:sldMkLst>
        <pc:spChg chg="add mod">
          <ac:chgData name="Echizenya Michiko" userId="daf702b3-98f7-4a9e-8b6c-5b61c16ea95f" providerId="ADAL" clId="{666D5EC0-8BC8-4C0C-932F-AFF704DC77FB}" dt="2026-06-12T02:35:26.630" v="4697" actId="20577"/>
          <ac:spMkLst>
            <pc:docMk/>
            <pc:sldMk cId="1412240958" sldId="277"/>
            <ac:spMk id="9" creationId="{689BAA7D-0A28-A22C-39B8-DD855FD34ECE}"/>
          </ac:spMkLst>
        </pc:spChg>
        <pc:spChg chg="mod">
          <ac:chgData name="Echizenya Michiko" userId="daf702b3-98f7-4a9e-8b6c-5b61c16ea95f" providerId="ADAL" clId="{666D5EC0-8BC8-4C0C-932F-AFF704DC77FB}" dt="2026-06-10T06:13:01.424" v="3862" actId="14100"/>
          <ac:spMkLst>
            <pc:docMk/>
            <pc:sldMk cId="1412240958" sldId="277"/>
            <ac:spMk id="10" creationId="{F0F4E455-57E5-A2DE-05B2-E96C65865E24}"/>
          </ac:spMkLst>
        </pc:spChg>
        <pc:spChg chg="mod">
          <ac:chgData name="Echizenya Michiko" userId="daf702b3-98f7-4a9e-8b6c-5b61c16ea95f" providerId="ADAL" clId="{666D5EC0-8BC8-4C0C-932F-AFF704DC77FB}" dt="2026-06-12T02:22:55.010" v="4442" actId="14100"/>
          <ac:spMkLst>
            <pc:docMk/>
            <pc:sldMk cId="1412240958" sldId="277"/>
            <ac:spMk id="24" creationId="{7B59D234-D140-1D69-5E1B-864AFC1F6B36}"/>
          </ac:spMkLst>
        </pc:spChg>
        <pc:picChg chg="add mod ord">
          <ac:chgData name="Echizenya Michiko" userId="daf702b3-98f7-4a9e-8b6c-5b61c16ea95f" providerId="ADAL" clId="{666D5EC0-8BC8-4C0C-932F-AFF704DC77FB}" dt="2026-06-12T02:22:48.642" v="4440" actId="1076"/>
          <ac:picMkLst>
            <pc:docMk/>
            <pc:sldMk cId="1412240958" sldId="277"/>
            <ac:picMk id="7" creationId="{9FCF7029-5900-C534-6308-1C2444F31890}"/>
          </ac:picMkLst>
        </pc:picChg>
        <pc:cxnChg chg="mod">
          <ac:chgData name="Echizenya Michiko" userId="daf702b3-98f7-4a9e-8b6c-5b61c16ea95f" providerId="ADAL" clId="{666D5EC0-8BC8-4C0C-932F-AFF704DC77FB}" dt="2026-06-12T02:22:52.174" v="4441" actId="1076"/>
          <ac:cxnSpMkLst>
            <pc:docMk/>
            <pc:sldMk cId="1412240958" sldId="277"/>
            <ac:cxnSpMk id="25" creationId="{67831D11-D054-3A91-3A6A-4E46B2D4D79F}"/>
          </ac:cxnSpMkLst>
        </pc:cxnChg>
      </pc:sldChg>
      <pc:sldChg chg="addSp delSp modSp add mod">
        <pc:chgData name="Echizenya Michiko" userId="daf702b3-98f7-4a9e-8b6c-5b61c16ea95f" providerId="ADAL" clId="{666D5EC0-8BC8-4C0C-932F-AFF704DC77FB}" dt="2026-06-10T06:13:12.765" v="3864" actId="14100"/>
        <pc:sldMkLst>
          <pc:docMk/>
          <pc:sldMk cId="3389778628" sldId="278"/>
        </pc:sldMkLst>
        <pc:grpChg chg="mod">
          <ac:chgData name="Echizenya Michiko" userId="daf702b3-98f7-4a9e-8b6c-5b61c16ea95f" providerId="ADAL" clId="{666D5EC0-8BC8-4C0C-932F-AFF704DC77FB}" dt="2026-06-10T06:13:12.765" v="3864" actId="14100"/>
          <ac:grpSpMkLst>
            <pc:docMk/>
            <pc:sldMk cId="3389778628" sldId="278"/>
            <ac:grpSpMk id="7" creationId="{893217C3-E8A2-0D00-2328-9964745371C1}"/>
          </ac:grpSpMkLst>
        </pc:grpChg>
        <pc:picChg chg="add mod ord">
          <ac:chgData name="Echizenya Michiko" userId="daf702b3-98f7-4a9e-8b6c-5b61c16ea95f" providerId="ADAL" clId="{666D5EC0-8BC8-4C0C-932F-AFF704DC77FB}" dt="2026-06-03T04:27:35.917" v="3176" actId="1440"/>
          <ac:picMkLst>
            <pc:docMk/>
            <pc:sldMk cId="3389778628" sldId="278"/>
            <ac:picMk id="14" creationId="{6015B498-F4D6-1B60-C3FE-FC89522CF1C4}"/>
          </ac:picMkLst>
        </pc:picChg>
      </pc:sldChg>
      <pc:sldChg chg="addSp delSp modSp add mod">
        <pc:chgData name="Echizenya Michiko" userId="daf702b3-98f7-4a9e-8b6c-5b61c16ea95f" providerId="ADAL" clId="{666D5EC0-8BC8-4C0C-932F-AFF704DC77FB}" dt="2026-06-12T02:22:11.014" v="4432" actId="14100"/>
        <pc:sldMkLst>
          <pc:docMk/>
          <pc:sldMk cId="1337137446" sldId="281"/>
        </pc:sldMkLst>
        <pc:spChg chg="mod">
          <ac:chgData name="Echizenya Michiko" userId="daf702b3-98f7-4a9e-8b6c-5b61c16ea95f" providerId="ADAL" clId="{666D5EC0-8BC8-4C0C-932F-AFF704DC77FB}" dt="2026-06-12T02:22:11.014" v="4432" actId="14100"/>
          <ac:spMkLst>
            <pc:docMk/>
            <pc:sldMk cId="1337137446" sldId="281"/>
            <ac:spMk id="24" creationId="{395D358A-892E-49F1-1FFF-A1A8A5AD067E}"/>
          </ac:spMkLst>
        </pc:spChg>
        <pc:picChg chg="add mod ord">
          <ac:chgData name="Echizenya Michiko" userId="daf702b3-98f7-4a9e-8b6c-5b61c16ea95f" providerId="ADAL" clId="{666D5EC0-8BC8-4C0C-932F-AFF704DC77FB}" dt="2026-06-12T02:22:00.918" v="4430" actId="1076"/>
          <ac:picMkLst>
            <pc:docMk/>
            <pc:sldMk cId="1337137446" sldId="281"/>
            <ac:picMk id="5" creationId="{CB4A931D-AFC6-CCA2-A39F-4752F4A50C6B}"/>
          </ac:picMkLst>
        </pc:picChg>
        <pc:cxnChg chg="mod">
          <ac:chgData name="Echizenya Michiko" userId="daf702b3-98f7-4a9e-8b6c-5b61c16ea95f" providerId="ADAL" clId="{666D5EC0-8BC8-4C0C-932F-AFF704DC77FB}" dt="2026-06-12T02:22:06.751" v="4431" actId="1076"/>
          <ac:cxnSpMkLst>
            <pc:docMk/>
            <pc:sldMk cId="1337137446" sldId="281"/>
            <ac:cxnSpMk id="25" creationId="{C5639FCF-C57D-85AF-8E28-3309D3377917}"/>
          </ac:cxnSpMkLst>
        </pc:cxnChg>
      </pc:sldChg>
      <pc:sldMasterChg chg="modSldLayout">
        <pc:chgData name="Echizenya Michiko" userId="daf702b3-98f7-4a9e-8b6c-5b61c16ea95f" providerId="ADAL" clId="{666D5EC0-8BC8-4C0C-932F-AFF704DC77FB}" dt="2026-06-12T02:02:08.642" v="4159" actId="20577"/>
        <pc:sldMasterMkLst>
          <pc:docMk/>
          <pc:sldMasterMk cId="1289098849" sldId="2147483660"/>
        </pc:sldMasterMkLst>
        <pc:sldLayoutChg chg="addSp delSp modSp mod">
          <pc:chgData name="Echizenya Michiko" userId="daf702b3-98f7-4a9e-8b6c-5b61c16ea95f" providerId="ADAL" clId="{666D5EC0-8BC8-4C0C-932F-AFF704DC77FB}" dt="2026-06-12T02:00:48.315" v="4004" actId="20577"/>
          <pc:sldLayoutMkLst>
            <pc:docMk/>
            <pc:sldMasterMk cId="1289098849" sldId="2147483660"/>
            <pc:sldLayoutMk cId="1107228714" sldId="2147483664"/>
          </pc:sldLayoutMkLst>
          <pc:spChg chg="mod">
            <ac:chgData name="Echizenya Michiko" userId="daf702b3-98f7-4a9e-8b6c-5b61c16ea95f" providerId="ADAL" clId="{666D5EC0-8BC8-4C0C-932F-AFF704DC77FB}" dt="2026-06-12T02:00:48.315" v="4004" actId="20577"/>
            <ac:spMkLst>
              <pc:docMk/>
              <pc:sldMasterMk cId="1289098849" sldId="2147483660"/>
              <pc:sldLayoutMk cId="1107228714" sldId="2147483664"/>
              <ac:spMk id="3" creationId="{25020CB1-44A2-4520-0BD6-BF96AC2749F0}"/>
            </ac:spMkLst>
          </pc:spChg>
        </pc:sldLayoutChg>
        <pc:sldLayoutChg chg="addSp delSp modSp mod">
          <pc:chgData name="Echizenya Michiko" userId="daf702b3-98f7-4a9e-8b6c-5b61c16ea95f" providerId="ADAL" clId="{666D5EC0-8BC8-4C0C-932F-AFF704DC77FB}" dt="2026-06-12T02:01:01.297" v="4031" actId="20577"/>
          <pc:sldLayoutMkLst>
            <pc:docMk/>
            <pc:sldMasterMk cId="1289098849" sldId="2147483660"/>
            <pc:sldLayoutMk cId="2332899833" sldId="2147483665"/>
          </pc:sldLayoutMkLst>
          <pc:spChg chg="mod">
            <ac:chgData name="Echizenya Michiko" userId="daf702b3-98f7-4a9e-8b6c-5b61c16ea95f" providerId="ADAL" clId="{666D5EC0-8BC8-4C0C-932F-AFF704DC77FB}" dt="2026-06-12T02:01:01.297" v="4031" actId="20577"/>
            <ac:spMkLst>
              <pc:docMk/>
              <pc:sldMasterMk cId="1289098849" sldId="2147483660"/>
              <pc:sldLayoutMk cId="2332899833" sldId="2147483665"/>
              <ac:spMk id="3" creationId="{8A258AF0-E342-3757-EAB9-11A864FEAD7D}"/>
            </ac:spMkLst>
          </pc:spChg>
        </pc:sldLayoutChg>
        <pc:sldLayoutChg chg="addSp delSp modSp mod">
          <pc:chgData name="Echizenya Michiko" userId="daf702b3-98f7-4a9e-8b6c-5b61c16ea95f" providerId="ADAL" clId="{666D5EC0-8BC8-4C0C-932F-AFF704DC77FB}" dt="2026-06-12T02:01:53.001" v="4132" actId="255"/>
          <pc:sldLayoutMkLst>
            <pc:docMk/>
            <pc:sldMasterMk cId="1289098849" sldId="2147483660"/>
            <pc:sldLayoutMk cId="3722618545" sldId="2147483666"/>
          </pc:sldLayoutMkLst>
          <pc:spChg chg="mod">
            <ac:chgData name="Echizenya Michiko" userId="daf702b3-98f7-4a9e-8b6c-5b61c16ea95f" providerId="ADAL" clId="{666D5EC0-8BC8-4C0C-932F-AFF704DC77FB}" dt="2026-06-12T02:01:53.001" v="4132" actId="255"/>
            <ac:spMkLst>
              <pc:docMk/>
              <pc:sldMasterMk cId="1289098849" sldId="2147483660"/>
              <pc:sldLayoutMk cId="3722618545" sldId="2147483666"/>
              <ac:spMk id="3" creationId="{8AEC6630-978D-EE5E-E937-97F5D0782EC7}"/>
            </ac:spMkLst>
          </pc:spChg>
        </pc:sldLayoutChg>
        <pc:sldLayoutChg chg="addSp delSp modSp mod">
          <pc:chgData name="Echizenya Michiko" userId="daf702b3-98f7-4a9e-8b6c-5b61c16ea95f" providerId="ADAL" clId="{666D5EC0-8BC8-4C0C-932F-AFF704DC77FB}" dt="2026-06-12T02:02:08.642" v="4159" actId="20577"/>
          <pc:sldLayoutMkLst>
            <pc:docMk/>
            <pc:sldMasterMk cId="1289098849" sldId="2147483660"/>
            <pc:sldLayoutMk cId="4112359787" sldId="2147483667"/>
          </pc:sldLayoutMkLst>
          <pc:spChg chg="mod">
            <ac:chgData name="Echizenya Michiko" userId="daf702b3-98f7-4a9e-8b6c-5b61c16ea95f" providerId="ADAL" clId="{666D5EC0-8BC8-4C0C-932F-AFF704DC77FB}" dt="2026-06-12T02:02:08.642" v="4159" actId="20577"/>
            <ac:spMkLst>
              <pc:docMk/>
              <pc:sldMasterMk cId="1289098849" sldId="2147483660"/>
              <pc:sldLayoutMk cId="4112359787" sldId="2147483667"/>
              <ac:spMk id="6" creationId="{25714847-F2C4-E613-105B-3C5E5323A07A}"/>
            </ac:spMkLst>
          </pc:spChg>
        </pc:sldLayoutChg>
        <pc:sldLayoutChg chg="addSp delSp modSp mod">
          <pc:chgData name="Echizenya Michiko" userId="daf702b3-98f7-4a9e-8b6c-5b61c16ea95f" providerId="ADAL" clId="{666D5EC0-8BC8-4C0C-932F-AFF704DC77FB}" dt="2026-06-03T04:24:51.666" v="3155" actId="478"/>
          <pc:sldLayoutMkLst>
            <pc:docMk/>
            <pc:sldMasterMk cId="1289098849" sldId="2147483660"/>
            <pc:sldLayoutMk cId="1627591508" sldId="2147483668"/>
          </pc:sldLayoutMkLst>
        </pc:sldLayoutChg>
      </pc:sldMasterChg>
    </pc:docChg>
  </pc:docChgLst>
  <pc:docChgLst>
    <pc:chgData name="Kuramoto Ayumi" userId="5bad4ddf-df3e-4a1e-a5f7-7413c0c36652" providerId="ADAL" clId="{5315EA13-C432-436C-B070-21CF5D20BD7D}"/>
    <pc:docChg chg="undo redo custSel addSld delSld modSld modMainMaster">
      <pc:chgData name="Kuramoto Ayumi" userId="5bad4ddf-df3e-4a1e-a5f7-7413c0c36652" providerId="ADAL" clId="{5315EA13-C432-436C-B070-21CF5D20BD7D}" dt="2026-06-15T09:47:53.395" v="1230" actId="47"/>
      <pc:docMkLst>
        <pc:docMk/>
      </pc:docMkLst>
      <pc:sldChg chg="modSp mod">
        <pc:chgData name="Kuramoto Ayumi" userId="5bad4ddf-df3e-4a1e-a5f7-7413c0c36652" providerId="ADAL" clId="{5315EA13-C432-436C-B070-21CF5D20BD7D}" dt="2026-06-15T04:49:21.551" v="19" actId="1076"/>
        <pc:sldMkLst>
          <pc:docMk/>
          <pc:sldMk cId="1594447570" sldId="256"/>
        </pc:sldMkLst>
        <pc:spChg chg="mod">
          <ac:chgData name="Kuramoto Ayumi" userId="5bad4ddf-df3e-4a1e-a5f7-7413c0c36652" providerId="ADAL" clId="{5315EA13-C432-436C-B070-21CF5D20BD7D}" dt="2026-06-15T04:49:21.551" v="19" actId="1076"/>
          <ac:spMkLst>
            <pc:docMk/>
            <pc:sldMk cId="1594447570" sldId="256"/>
            <ac:spMk id="6" creationId="{78DED08B-895E-4923-AB1B-86BEAC0F025E}"/>
          </ac:spMkLst>
        </pc:spChg>
      </pc:sldChg>
      <pc:sldChg chg="modSp mod modClrScheme chgLayout">
        <pc:chgData name="Kuramoto Ayumi" userId="5bad4ddf-df3e-4a1e-a5f7-7413c0c36652" providerId="ADAL" clId="{5315EA13-C432-436C-B070-21CF5D20BD7D}" dt="2026-06-15T04:51:15.264" v="30" actId="2711"/>
        <pc:sldMkLst>
          <pc:docMk/>
          <pc:sldMk cId="2031108081" sldId="265"/>
        </pc:sldMkLst>
        <pc:spChg chg="mod">
          <ac:chgData name="Kuramoto Ayumi" userId="5bad4ddf-df3e-4a1e-a5f7-7413c0c36652" providerId="ADAL" clId="{5315EA13-C432-436C-B070-21CF5D20BD7D}" dt="2026-06-15T04:51:10.158" v="29" actId="2711"/>
          <ac:spMkLst>
            <pc:docMk/>
            <pc:sldMk cId="2031108081" sldId="265"/>
            <ac:spMk id="3" creationId="{A3F1325D-6901-7788-52FA-6827A4DAD79F}"/>
          </ac:spMkLst>
        </pc:spChg>
        <pc:spChg chg="mod">
          <ac:chgData name="Kuramoto Ayumi" userId="5bad4ddf-df3e-4a1e-a5f7-7413c0c36652" providerId="ADAL" clId="{5315EA13-C432-436C-B070-21CF5D20BD7D}" dt="2026-06-15T04:51:15.264" v="30" actId="2711"/>
          <ac:spMkLst>
            <pc:docMk/>
            <pc:sldMk cId="2031108081" sldId="265"/>
            <ac:spMk id="4" creationId="{AC7CA7DE-3C25-B29E-FA4F-166C665E9F19}"/>
          </ac:spMkLst>
        </pc:spChg>
        <pc:cxnChg chg="mod">
          <ac:chgData name="Kuramoto Ayumi" userId="5bad4ddf-df3e-4a1e-a5f7-7413c0c36652" providerId="ADAL" clId="{5315EA13-C432-436C-B070-21CF5D20BD7D}" dt="2026-06-15T04:50:13.346" v="23" actId="208"/>
          <ac:cxnSpMkLst>
            <pc:docMk/>
            <pc:sldMk cId="2031108081" sldId="265"/>
            <ac:cxnSpMk id="8" creationId="{C8661DC8-ECDA-893D-1451-8B4A043679F3}"/>
          </ac:cxnSpMkLst>
        </pc:cxnChg>
      </pc:sldChg>
      <pc:sldChg chg="modSp mod modClrScheme chgLayout">
        <pc:chgData name="Kuramoto Ayumi" userId="5bad4ddf-df3e-4a1e-a5f7-7413c0c36652" providerId="ADAL" clId="{5315EA13-C432-436C-B070-21CF5D20BD7D}" dt="2026-06-15T04:52:58.980" v="72" actId="1076"/>
        <pc:sldMkLst>
          <pc:docMk/>
          <pc:sldMk cId="2243560016" sldId="266"/>
        </pc:sldMkLst>
        <pc:spChg chg="mod">
          <ac:chgData name="Kuramoto Ayumi" userId="5bad4ddf-df3e-4a1e-a5f7-7413c0c36652" providerId="ADAL" clId="{5315EA13-C432-436C-B070-21CF5D20BD7D}" dt="2026-06-15T04:52:15.298" v="45" actId="120"/>
          <ac:spMkLst>
            <pc:docMk/>
            <pc:sldMk cId="2243560016" sldId="266"/>
            <ac:spMk id="3" creationId="{92E03F9B-BCBD-9EA1-F4B9-D6B0D067AECD}"/>
          </ac:spMkLst>
        </pc:spChg>
        <pc:spChg chg="mod">
          <ac:chgData name="Kuramoto Ayumi" userId="5bad4ddf-df3e-4a1e-a5f7-7413c0c36652" providerId="ADAL" clId="{5315EA13-C432-436C-B070-21CF5D20BD7D}" dt="2026-06-15T04:52:20.879" v="64" actId="1038"/>
          <ac:spMkLst>
            <pc:docMk/>
            <pc:sldMk cId="2243560016" sldId="266"/>
            <ac:spMk id="4" creationId="{DC677831-ED22-2D41-C462-48CC1554B1CF}"/>
          </ac:spMkLst>
        </pc:spChg>
        <pc:spChg chg="mod">
          <ac:chgData name="Kuramoto Ayumi" userId="5bad4ddf-df3e-4a1e-a5f7-7413c0c36652" providerId="ADAL" clId="{5315EA13-C432-436C-B070-21CF5D20BD7D}" dt="2026-06-15T04:52:53.803" v="69" actId="14100"/>
          <ac:spMkLst>
            <pc:docMk/>
            <pc:sldMk cId="2243560016" sldId="266"/>
            <ac:spMk id="6" creationId="{BD983846-6A24-D865-022B-52DF7192B487}"/>
          </ac:spMkLst>
        </pc:spChg>
        <pc:spChg chg="mod">
          <ac:chgData name="Kuramoto Ayumi" userId="5bad4ddf-df3e-4a1e-a5f7-7413c0c36652" providerId="ADAL" clId="{5315EA13-C432-436C-B070-21CF5D20BD7D}" dt="2026-06-15T04:52:58.980" v="72" actId="1076"/>
          <ac:spMkLst>
            <pc:docMk/>
            <pc:sldMk cId="2243560016" sldId="266"/>
            <ac:spMk id="8" creationId="{1A9A013C-E74C-E56E-BD55-5CA1393BEA3D}"/>
          </ac:spMkLst>
        </pc:spChg>
      </pc:sldChg>
      <pc:sldChg chg="modSp mod">
        <pc:chgData name="Kuramoto Ayumi" userId="5bad4ddf-df3e-4a1e-a5f7-7413c0c36652" providerId="ADAL" clId="{5315EA13-C432-436C-B070-21CF5D20BD7D}" dt="2026-06-15T04:53:18.872" v="74"/>
        <pc:sldMkLst>
          <pc:docMk/>
          <pc:sldMk cId="13960353" sldId="267"/>
        </pc:sldMkLst>
        <pc:spChg chg="mod">
          <ac:chgData name="Kuramoto Ayumi" userId="5bad4ddf-df3e-4a1e-a5f7-7413c0c36652" providerId="ADAL" clId="{5315EA13-C432-436C-B070-21CF5D20BD7D}" dt="2026-06-15T04:53:18.872" v="74"/>
          <ac:spMkLst>
            <pc:docMk/>
            <pc:sldMk cId="13960353" sldId="267"/>
            <ac:spMk id="4" creationId="{6BD4AE54-4E42-047A-E5E5-25A899A18BCA}"/>
          </ac:spMkLst>
        </pc:spChg>
        <pc:spChg chg="mod">
          <ac:chgData name="Kuramoto Ayumi" userId="5bad4ddf-df3e-4a1e-a5f7-7413c0c36652" providerId="ADAL" clId="{5315EA13-C432-436C-B070-21CF5D20BD7D}" dt="2026-06-15T04:51:38.184" v="41" actId="2711"/>
          <ac:spMkLst>
            <pc:docMk/>
            <pc:sldMk cId="13960353" sldId="267"/>
            <ac:spMk id="6" creationId="{780D0E88-D850-E3BC-08A1-A07C7DC36874}"/>
          </ac:spMkLst>
        </pc:spChg>
      </pc:sldChg>
      <pc:sldChg chg="addSp delSp modSp mod">
        <pc:chgData name="Kuramoto Ayumi" userId="5bad4ddf-df3e-4a1e-a5f7-7413c0c36652" providerId="ADAL" clId="{5315EA13-C432-436C-B070-21CF5D20BD7D}" dt="2026-06-15T08:50:22.934" v="745" actId="14100"/>
        <pc:sldMkLst>
          <pc:docMk/>
          <pc:sldMk cId="2617046409" sldId="271"/>
        </pc:sldMkLst>
        <pc:spChg chg="mod">
          <ac:chgData name="Kuramoto Ayumi" userId="5bad4ddf-df3e-4a1e-a5f7-7413c0c36652" providerId="ADAL" clId="{5315EA13-C432-436C-B070-21CF5D20BD7D}" dt="2026-06-15T07:36:07.538" v="358" actId="20577"/>
          <ac:spMkLst>
            <pc:docMk/>
            <pc:sldMk cId="2617046409" sldId="271"/>
            <ac:spMk id="2" creationId="{92FEFF00-3FE6-AB4F-2312-902EF03F0EB9}"/>
          </ac:spMkLst>
        </pc:spChg>
        <pc:spChg chg="mod">
          <ac:chgData name="Kuramoto Ayumi" userId="5bad4ddf-df3e-4a1e-a5f7-7413c0c36652" providerId="ADAL" clId="{5315EA13-C432-436C-B070-21CF5D20BD7D}" dt="2026-06-15T07:34:26.958" v="229" actId="1076"/>
          <ac:spMkLst>
            <pc:docMk/>
            <pc:sldMk cId="2617046409" sldId="271"/>
            <ac:spMk id="7" creationId="{58C39847-8197-4049-4E67-50776BB1E225}"/>
          </ac:spMkLst>
        </pc:spChg>
        <pc:spChg chg="mod">
          <ac:chgData name="Kuramoto Ayumi" userId="5bad4ddf-df3e-4a1e-a5f7-7413c0c36652" providerId="ADAL" clId="{5315EA13-C432-436C-B070-21CF5D20BD7D}" dt="2026-06-15T07:34:44.524" v="257" actId="14100"/>
          <ac:spMkLst>
            <pc:docMk/>
            <pc:sldMk cId="2617046409" sldId="271"/>
            <ac:spMk id="12" creationId="{E6A6936D-EF06-5AA2-CB79-189B1D7B489F}"/>
          </ac:spMkLst>
        </pc:spChg>
        <pc:spChg chg="mod">
          <ac:chgData name="Kuramoto Ayumi" userId="5bad4ddf-df3e-4a1e-a5f7-7413c0c36652" providerId="ADAL" clId="{5315EA13-C432-436C-B070-21CF5D20BD7D}" dt="2026-06-15T07:34:22.073" v="228" actId="1076"/>
          <ac:spMkLst>
            <pc:docMk/>
            <pc:sldMk cId="2617046409" sldId="271"/>
            <ac:spMk id="18" creationId="{D077F519-FFF0-B9CD-8D7B-0D4329B5E8BB}"/>
          </ac:spMkLst>
        </pc:spChg>
        <pc:spChg chg="mod">
          <ac:chgData name="Kuramoto Ayumi" userId="5bad4ddf-df3e-4a1e-a5f7-7413c0c36652" providerId="ADAL" clId="{5315EA13-C432-436C-B070-21CF5D20BD7D}" dt="2026-06-15T07:35:12.329" v="308" actId="20577"/>
          <ac:spMkLst>
            <pc:docMk/>
            <pc:sldMk cId="2617046409" sldId="271"/>
            <ac:spMk id="19" creationId="{DE92277E-FED6-C0A8-25A4-977E9CA09183}"/>
          </ac:spMkLst>
        </pc:spChg>
        <pc:spChg chg="mod">
          <ac:chgData name="Kuramoto Ayumi" userId="5bad4ddf-df3e-4a1e-a5f7-7413c0c36652" providerId="ADAL" clId="{5315EA13-C432-436C-B070-21CF5D20BD7D}" dt="2026-06-15T07:34:51.139" v="258" actId="14100"/>
          <ac:spMkLst>
            <pc:docMk/>
            <pc:sldMk cId="2617046409" sldId="271"/>
            <ac:spMk id="24" creationId="{6B0166C3-9DCF-F4D6-7B74-0474A20660F2}"/>
          </ac:spMkLst>
        </pc:spChg>
        <pc:grpChg chg="mod">
          <ac:chgData name="Kuramoto Ayumi" userId="5bad4ddf-df3e-4a1e-a5f7-7413c0c36652" providerId="ADAL" clId="{5315EA13-C432-436C-B070-21CF5D20BD7D}" dt="2026-06-15T08:50:22.934" v="745" actId="14100"/>
          <ac:grpSpMkLst>
            <pc:docMk/>
            <pc:sldMk cId="2617046409" sldId="271"/>
            <ac:grpSpMk id="26" creationId="{F992C109-4BA8-D4A6-E73B-676B8D34DF34}"/>
          </ac:grpSpMkLst>
        </pc:grpChg>
        <pc:picChg chg="add mod ord">
          <ac:chgData name="Kuramoto Ayumi" userId="5bad4ddf-df3e-4a1e-a5f7-7413c0c36652" providerId="ADAL" clId="{5315EA13-C432-436C-B070-21CF5D20BD7D}" dt="2026-06-15T07:34:16.374" v="227" actId="1076"/>
          <ac:picMkLst>
            <pc:docMk/>
            <pc:sldMk cId="2617046409" sldId="271"/>
            <ac:picMk id="4" creationId="{5E84036C-8C1B-E61B-7895-4F66B31BA0EA}"/>
          </ac:picMkLst>
        </pc:picChg>
        <pc:picChg chg="del mod">
          <ac:chgData name="Kuramoto Ayumi" userId="5bad4ddf-df3e-4a1e-a5f7-7413c0c36652" providerId="ADAL" clId="{5315EA13-C432-436C-B070-21CF5D20BD7D}" dt="2026-06-15T07:32:30.520" v="213" actId="478"/>
          <ac:picMkLst>
            <pc:docMk/>
            <pc:sldMk cId="2617046409" sldId="271"/>
            <ac:picMk id="5" creationId="{45066250-DF7D-CD0B-0E34-82B101257337}"/>
          </ac:picMkLst>
        </pc:picChg>
        <pc:cxnChg chg="mod">
          <ac:chgData name="Kuramoto Ayumi" userId="5bad4ddf-df3e-4a1e-a5f7-7413c0c36652" providerId="ADAL" clId="{5315EA13-C432-436C-B070-21CF5D20BD7D}" dt="2026-06-15T07:34:26.958" v="229" actId="1076"/>
          <ac:cxnSpMkLst>
            <pc:docMk/>
            <pc:sldMk cId="2617046409" sldId="271"/>
            <ac:cxnSpMk id="8" creationId="{3EA14030-105A-BE0B-5E8B-E7B49D736352}"/>
          </ac:cxnSpMkLst>
        </pc:cxnChg>
        <pc:cxnChg chg="mod">
          <ac:chgData name="Kuramoto Ayumi" userId="5bad4ddf-df3e-4a1e-a5f7-7413c0c36652" providerId="ADAL" clId="{5315EA13-C432-436C-B070-21CF5D20BD7D}" dt="2026-06-15T07:37:40.831" v="369" actId="14100"/>
          <ac:cxnSpMkLst>
            <pc:docMk/>
            <pc:sldMk cId="2617046409" sldId="271"/>
            <ac:cxnSpMk id="20" creationId="{F4833CC0-D89D-92CE-39F2-891C4BA547B7}"/>
          </ac:cxnSpMkLst>
        </pc:cxnChg>
      </pc:sldChg>
      <pc:sldChg chg="addSp delSp modSp mod">
        <pc:chgData name="Kuramoto Ayumi" userId="5bad4ddf-df3e-4a1e-a5f7-7413c0c36652" providerId="ADAL" clId="{5315EA13-C432-436C-B070-21CF5D20BD7D}" dt="2026-06-15T09:00:40.477" v="922" actId="20577"/>
        <pc:sldMkLst>
          <pc:docMk/>
          <pc:sldMk cId="4015929575" sldId="272"/>
        </pc:sldMkLst>
        <pc:spChg chg="del">
          <ac:chgData name="Kuramoto Ayumi" userId="5bad4ddf-df3e-4a1e-a5f7-7413c0c36652" providerId="ADAL" clId="{5315EA13-C432-436C-B070-21CF5D20BD7D}" dt="2026-06-15T07:35:59.353" v="354" actId="478"/>
          <ac:spMkLst>
            <pc:docMk/>
            <pc:sldMk cId="4015929575" sldId="272"/>
            <ac:spMk id="2" creationId="{3B821A03-AF17-57F0-3440-A0F276E746DB}"/>
          </ac:spMkLst>
        </pc:spChg>
        <pc:spChg chg="del mod">
          <ac:chgData name="Kuramoto Ayumi" userId="5bad4ddf-df3e-4a1e-a5f7-7413c0c36652" providerId="ADAL" clId="{5315EA13-C432-436C-B070-21CF5D20BD7D}" dt="2026-06-15T08:53:44.176" v="791" actId="478"/>
          <ac:spMkLst>
            <pc:docMk/>
            <pc:sldMk cId="4015929575" sldId="272"/>
            <ac:spMk id="5" creationId="{F926B4A0-BBDD-6690-6095-1EE3903C29C1}"/>
          </ac:spMkLst>
        </pc:spChg>
        <pc:spChg chg="mod">
          <ac:chgData name="Kuramoto Ayumi" userId="5bad4ddf-df3e-4a1e-a5f7-7413c0c36652" providerId="ADAL" clId="{5315EA13-C432-436C-B070-21CF5D20BD7D}" dt="2026-06-15T08:38:17.240" v="663" actId="1076"/>
          <ac:spMkLst>
            <pc:docMk/>
            <pc:sldMk cId="4015929575" sldId="272"/>
            <ac:spMk id="6" creationId="{C7ED08BC-A843-D564-A85A-7CEE4D9FEB95}"/>
          </ac:spMkLst>
        </pc:spChg>
        <pc:spChg chg="mod">
          <ac:chgData name="Kuramoto Ayumi" userId="5bad4ddf-df3e-4a1e-a5f7-7413c0c36652" providerId="ADAL" clId="{5315EA13-C432-436C-B070-21CF5D20BD7D}" dt="2026-06-15T08:53:12.476" v="784" actId="21"/>
          <ac:spMkLst>
            <pc:docMk/>
            <pc:sldMk cId="4015929575" sldId="272"/>
            <ac:spMk id="8" creationId="{AAFD4644-1FAF-6E0B-27AE-C8C8E4A21199}"/>
          </ac:spMkLst>
        </pc:spChg>
        <pc:spChg chg="mod">
          <ac:chgData name="Kuramoto Ayumi" userId="5bad4ddf-df3e-4a1e-a5f7-7413c0c36652" providerId="ADAL" clId="{5315EA13-C432-436C-B070-21CF5D20BD7D}" dt="2026-06-15T08:37:41.801" v="659" actId="14100"/>
          <ac:spMkLst>
            <pc:docMk/>
            <pc:sldMk cId="4015929575" sldId="272"/>
            <ac:spMk id="12" creationId="{B34928AF-C314-01BB-FB27-0283F611FF4E}"/>
          </ac:spMkLst>
        </pc:spChg>
        <pc:spChg chg="mod">
          <ac:chgData name="Kuramoto Ayumi" userId="5bad4ddf-df3e-4a1e-a5f7-7413c0c36652" providerId="ADAL" clId="{5315EA13-C432-436C-B070-21CF5D20BD7D}" dt="2026-06-15T08:38:08.133" v="661"/>
          <ac:spMkLst>
            <pc:docMk/>
            <pc:sldMk cId="4015929575" sldId="272"/>
            <ac:spMk id="16" creationId="{A4E33DEE-9ECF-6F5E-A0DD-A369AB2AFF5E}"/>
          </ac:spMkLst>
        </pc:spChg>
        <pc:spChg chg="add del">
          <ac:chgData name="Kuramoto Ayumi" userId="5bad4ddf-df3e-4a1e-a5f7-7413c0c36652" providerId="ADAL" clId="{5315EA13-C432-436C-B070-21CF5D20BD7D}" dt="2026-06-15T07:36:15.379" v="363" actId="478"/>
          <ac:spMkLst>
            <pc:docMk/>
            <pc:sldMk cId="4015929575" sldId="272"/>
            <ac:spMk id="18" creationId="{31AEDD5C-0071-0A29-756D-631CB244ED8E}"/>
          </ac:spMkLst>
        </pc:spChg>
        <pc:spChg chg="add">
          <ac:chgData name="Kuramoto Ayumi" userId="5bad4ddf-df3e-4a1e-a5f7-7413c0c36652" providerId="ADAL" clId="{5315EA13-C432-436C-B070-21CF5D20BD7D}" dt="2026-06-15T07:36:15.500" v="364" actId="22"/>
          <ac:spMkLst>
            <pc:docMk/>
            <pc:sldMk cId="4015929575" sldId="272"/>
            <ac:spMk id="20" creationId="{4D645241-1B4B-A12A-954B-DC7CE7D7788F}"/>
          </ac:spMkLst>
        </pc:spChg>
        <pc:spChg chg="add mod">
          <ac:chgData name="Kuramoto Ayumi" userId="5bad4ddf-df3e-4a1e-a5f7-7413c0c36652" providerId="ADAL" clId="{5315EA13-C432-436C-B070-21CF5D20BD7D}" dt="2026-06-15T08:53:32.660" v="788" actId="20577"/>
          <ac:spMkLst>
            <pc:docMk/>
            <pc:sldMk cId="4015929575" sldId="272"/>
            <ac:spMk id="21" creationId="{9013E8D2-B1CB-D6C2-1C59-E5E648982DD6}"/>
          </ac:spMkLst>
        </pc:spChg>
        <pc:spChg chg="add mod">
          <ac:chgData name="Kuramoto Ayumi" userId="5bad4ddf-df3e-4a1e-a5f7-7413c0c36652" providerId="ADAL" clId="{5315EA13-C432-436C-B070-21CF5D20BD7D}" dt="2026-06-15T09:00:40.477" v="922" actId="20577"/>
          <ac:spMkLst>
            <pc:docMk/>
            <pc:sldMk cId="4015929575" sldId="272"/>
            <ac:spMk id="23" creationId="{CEA8AC9C-C7BD-451C-3E16-A3BE5D47DE5C}"/>
          </ac:spMkLst>
        </pc:spChg>
        <pc:spChg chg="add del mod">
          <ac:chgData name="Kuramoto Ayumi" userId="5bad4ddf-df3e-4a1e-a5f7-7413c0c36652" providerId="ADAL" clId="{5315EA13-C432-436C-B070-21CF5D20BD7D}" dt="2026-06-15T08:57:22.352" v="840" actId="478"/>
          <ac:spMkLst>
            <pc:docMk/>
            <pc:sldMk cId="4015929575" sldId="272"/>
            <ac:spMk id="25" creationId="{00BF8156-08BE-6662-7739-BAE6A7C8771B}"/>
          </ac:spMkLst>
        </pc:spChg>
        <pc:spChg chg="mod topLvl">
          <ac:chgData name="Kuramoto Ayumi" userId="5bad4ddf-df3e-4a1e-a5f7-7413c0c36652" providerId="ADAL" clId="{5315EA13-C432-436C-B070-21CF5D20BD7D}" dt="2026-06-15T08:58:36.699" v="859" actId="478"/>
          <ac:spMkLst>
            <pc:docMk/>
            <pc:sldMk cId="4015929575" sldId="272"/>
            <ac:spMk id="27" creationId="{4CD325F6-54E0-47B0-3E4E-6BCB46A81DF9}"/>
          </ac:spMkLst>
        </pc:spChg>
        <pc:grpChg chg="add mod">
          <ac:chgData name="Kuramoto Ayumi" userId="5bad4ddf-df3e-4a1e-a5f7-7413c0c36652" providerId="ADAL" clId="{5315EA13-C432-436C-B070-21CF5D20BD7D}" dt="2026-06-15T08:38:08.133" v="661"/>
          <ac:grpSpMkLst>
            <pc:docMk/>
            <pc:sldMk cId="4015929575" sldId="272"/>
            <ac:grpSpMk id="7" creationId="{CD93DC42-1636-5209-5A22-321653F9699F}"/>
          </ac:grpSpMkLst>
        </pc:grpChg>
        <pc:grpChg chg="del">
          <ac:chgData name="Kuramoto Ayumi" userId="5bad4ddf-df3e-4a1e-a5f7-7413c0c36652" providerId="ADAL" clId="{5315EA13-C432-436C-B070-21CF5D20BD7D}" dt="2026-06-15T08:38:07.917" v="660" actId="478"/>
          <ac:grpSpMkLst>
            <pc:docMk/>
            <pc:sldMk cId="4015929575" sldId="272"/>
            <ac:grpSpMk id="11" creationId="{F958E8E4-3616-6E00-946A-0CD7ACC9B7F7}"/>
          </ac:grpSpMkLst>
        </pc:grpChg>
        <pc:grpChg chg="del mod">
          <ac:chgData name="Kuramoto Ayumi" userId="5bad4ddf-df3e-4a1e-a5f7-7413c0c36652" providerId="ADAL" clId="{5315EA13-C432-436C-B070-21CF5D20BD7D}" dt="2026-06-15T08:53:15.023" v="786" actId="478"/>
          <ac:grpSpMkLst>
            <pc:docMk/>
            <pc:sldMk cId="4015929575" sldId="272"/>
            <ac:grpSpMk id="15" creationId="{81600C5C-2B4E-C1E8-0BE5-20003BECEFBA}"/>
          </ac:grpSpMkLst>
        </pc:grpChg>
        <pc:grpChg chg="add del mod">
          <ac:chgData name="Kuramoto Ayumi" userId="5bad4ddf-df3e-4a1e-a5f7-7413c0c36652" providerId="ADAL" clId="{5315EA13-C432-436C-B070-21CF5D20BD7D}" dt="2026-06-15T08:58:36.699" v="859" actId="478"/>
          <ac:grpSpMkLst>
            <pc:docMk/>
            <pc:sldMk cId="4015929575" sldId="272"/>
            <ac:grpSpMk id="26" creationId="{B60DCBF2-85AF-1E90-0520-5E37F8D5C062}"/>
          </ac:grpSpMkLst>
        </pc:grpChg>
        <pc:picChg chg="add mod ord">
          <ac:chgData name="Kuramoto Ayumi" userId="5bad4ddf-df3e-4a1e-a5f7-7413c0c36652" providerId="ADAL" clId="{5315EA13-C432-436C-B070-21CF5D20BD7D}" dt="2026-06-15T08:57:36.952" v="846" actId="1076"/>
          <ac:picMkLst>
            <pc:docMk/>
            <pc:sldMk cId="4015929575" sldId="272"/>
            <ac:picMk id="3" creationId="{1CA4633B-4D64-28F0-4620-B8D3E5F10581}"/>
          </ac:picMkLst>
        </pc:picChg>
        <pc:picChg chg="del">
          <ac:chgData name="Kuramoto Ayumi" userId="5bad4ddf-df3e-4a1e-a5f7-7413c0c36652" providerId="ADAL" clId="{5315EA13-C432-436C-B070-21CF5D20BD7D}" dt="2026-06-15T08:36:18.444" v="643" actId="478"/>
          <ac:picMkLst>
            <pc:docMk/>
            <pc:sldMk cId="4015929575" sldId="272"/>
            <ac:picMk id="4" creationId="{7389F9CE-898E-632A-6A4B-D10EE358836C}"/>
          </ac:picMkLst>
        </pc:picChg>
        <pc:picChg chg="add mod">
          <ac:chgData name="Kuramoto Ayumi" userId="5bad4ddf-df3e-4a1e-a5f7-7413c0c36652" providerId="ADAL" clId="{5315EA13-C432-436C-B070-21CF5D20BD7D}" dt="2026-06-15T08:40:28.216" v="680" actId="571"/>
          <ac:picMkLst>
            <pc:docMk/>
            <pc:sldMk cId="4015929575" sldId="272"/>
            <ac:picMk id="18" creationId="{DA37C271-A81E-0E23-FCAF-59E4669ECA99}"/>
          </ac:picMkLst>
        </pc:picChg>
        <pc:cxnChg chg="mod">
          <ac:chgData name="Kuramoto Ayumi" userId="5bad4ddf-df3e-4a1e-a5f7-7413c0c36652" providerId="ADAL" clId="{5315EA13-C432-436C-B070-21CF5D20BD7D}" dt="2026-06-15T08:38:08.133" v="661"/>
          <ac:cxnSpMkLst>
            <pc:docMk/>
            <pc:sldMk cId="4015929575" sldId="272"/>
            <ac:cxnSpMk id="17" creationId="{B729BC98-F9A5-D920-BD3E-C767D06F1046}"/>
          </ac:cxnSpMkLst>
        </pc:cxnChg>
        <pc:cxnChg chg="del mod topLvl">
          <ac:chgData name="Kuramoto Ayumi" userId="5bad4ddf-df3e-4a1e-a5f7-7413c0c36652" providerId="ADAL" clId="{5315EA13-C432-436C-B070-21CF5D20BD7D}" dt="2026-06-15T08:58:36.699" v="859" actId="478"/>
          <ac:cxnSpMkLst>
            <pc:docMk/>
            <pc:sldMk cId="4015929575" sldId="272"/>
            <ac:cxnSpMk id="28" creationId="{37485759-3DBF-3332-E112-AB80ECB2EE42}"/>
          </ac:cxnSpMkLst>
        </pc:cxnChg>
        <pc:cxnChg chg="add mod">
          <ac:chgData name="Kuramoto Ayumi" userId="5bad4ddf-df3e-4a1e-a5f7-7413c0c36652" providerId="ADAL" clId="{5315EA13-C432-436C-B070-21CF5D20BD7D}" dt="2026-06-15T08:59:15.343" v="869" actId="14100"/>
          <ac:cxnSpMkLst>
            <pc:docMk/>
            <pc:sldMk cId="4015929575" sldId="272"/>
            <ac:cxnSpMk id="30" creationId="{224C9C39-B961-C000-31FF-85C4720C74CD}"/>
          </ac:cxnSpMkLst>
        </pc:cxnChg>
        <pc:cxnChg chg="add mod">
          <ac:chgData name="Kuramoto Ayumi" userId="5bad4ddf-df3e-4a1e-a5f7-7413c0c36652" providerId="ADAL" clId="{5315EA13-C432-436C-B070-21CF5D20BD7D}" dt="2026-06-15T08:59:34.909" v="872" actId="14100"/>
          <ac:cxnSpMkLst>
            <pc:docMk/>
            <pc:sldMk cId="4015929575" sldId="272"/>
            <ac:cxnSpMk id="33" creationId="{F93495E5-1B09-F6BD-A1C9-FF63F8D0F7BB}"/>
          </ac:cxnSpMkLst>
        </pc:cxnChg>
      </pc:sldChg>
      <pc:sldChg chg="addSp delSp modSp mod">
        <pc:chgData name="Kuramoto Ayumi" userId="5bad4ddf-df3e-4a1e-a5f7-7413c0c36652" providerId="ADAL" clId="{5315EA13-C432-436C-B070-21CF5D20BD7D}" dt="2026-06-15T09:36:38.947" v="1203" actId="20577"/>
        <pc:sldMkLst>
          <pc:docMk/>
          <pc:sldMk cId="2729543933" sldId="273"/>
        </pc:sldMkLst>
        <pc:spChg chg="del">
          <ac:chgData name="Kuramoto Ayumi" userId="5bad4ddf-df3e-4a1e-a5f7-7413c0c36652" providerId="ADAL" clId="{5315EA13-C432-436C-B070-21CF5D20BD7D}" dt="2026-06-15T07:36:02.558" v="356" actId="478"/>
          <ac:spMkLst>
            <pc:docMk/>
            <pc:sldMk cId="2729543933" sldId="273"/>
            <ac:spMk id="2" creationId="{091F3B67-99AB-375E-E2FD-2A1AEF353EC1}"/>
          </ac:spMkLst>
        </pc:spChg>
        <pc:spChg chg="add del mod topLvl">
          <ac:chgData name="Kuramoto Ayumi" userId="5bad4ddf-df3e-4a1e-a5f7-7413c0c36652" providerId="ADAL" clId="{5315EA13-C432-436C-B070-21CF5D20BD7D}" dt="2026-06-15T08:41:11.355" v="693" actId="478"/>
          <ac:spMkLst>
            <pc:docMk/>
            <pc:sldMk cId="2729543933" sldId="273"/>
            <ac:spMk id="5" creationId="{CB23DDFB-D6DF-AA4D-37C8-83DC6D1B5C87}"/>
          </ac:spMkLst>
        </pc:spChg>
        <pc:spChg chg="del">
          <ac:chgData name="Kuramoto Ayumi" userId="5bad4ddf-df3e-4a1e-a5f7-7413c0c36652" providerId="ADAL" clId="{5315EA13-C432-436C-B070-21CF5D20BD7D}" dt="2026-06-15T08:54:29.963" v="803" actId="478"/>
          <ac:spMkLst>
            <pc:docMk/>
            <pc:sldMk cId="2729543933" sldId="273"/>
            <ac:spMk id="10" creationId="{3833894C-67BB-3B00-1906-EEEAD0BA8D1F}"/>
          </ac:spMkLst>
        </pc:spChg>
        <pc:spChg chg="del mod">
          <ac:chgData name="Kuramoto Ayumi" userId="5bad4ddf-df3e-4a1e-a5f7-7413c0c36652" providerId="ADAL" clId="{5315EA13-C432-436C-B070-21CF5D20BD7D}" dt="2026-06-15T08:54:29.964" v="805"/>
          <ac:spMkLst>
            <pc:docMk/>
            <pc:sldMk cId="2729543933" sldId="273"/>
            <ac:spMk id="11" creationId="{1CB9267E-3E10-AF43-0847-79F3341E2C12}"/>
          </ac:spMkLst>
        </pc:spChg>
        <pc:spChg chg="mod">
          <ac:chgData name="Kuramoto Ayumi" userId="5bad4ddf-df3e-4a1e-a5f7-7413c0c36652" providerId="ADAL" clId="{5315EA13-C432-436C-B070-21CF5D20BD7D}" dt="2026-06-15T08:40:57.461" v="687"/>
          <ac:spMkLst>
            <pc:docMk/>
            <pc:sldMk cId="2729543933" sldId="273"/>
            <ac:spMk id="13" creationId="{62ABB75E-008A-71FD-EC87-384F48A6B249}"/>
          </ac:spMkLst>
        </pc:spChg>
        <pc:spChg chg="add del">
          <ac:chgData name="Kuramoto Ayumi" userId="5bad4ddf-df3e-4a1e-a5f7-7413c0c36652" providerId="ADAL" clId="{5315EA13-C432-436C-B070-21CF5D20BD7D}" dt="2026-06-15T07:36:17.452" v="365" actId="478"/>
          <ac:spMkLst>
            <pc:docMk/>
            <pc:sldMk cId="2729543933" sldId="273"/>
            <ac:spMk id="13" creationId="{88CA4000-D527-ABEC-7F76-41AE79B58D66}"/>
          </ac:spMkLst>
        </pc:spChg>
        <pc:spChg chg="add">
          <ac:chgData name="Kuramoto Ayumi" userId="5bad4ddf-df3e-4a1e-a5f7-7413c0c36652" providerId="ADAL" clId="{5315EA13-C432-436C-B070-21CF5D20BD7D}" dt="2026-06-15T07:36:17.588" v="366" actId="22"/>
          <ac:spMkLst>
            <pc:docMk/>
            <pc:sldMk cId="2729543933" sldId="273"/>
            <ac:spMk id="15" creationId="{DB477238-1D2E-BE33-BF4D-EDB730D1CA34}"/>
          </ac:spMkLst>
        </pc:spChg>
        <pc:spChg chg="add del">
          <ac:chgData name="Kuramoto Ayumi" userId="5bad4ddf-df3e-4a1e-a5f7-7413c0c36652" providerId="ADAL" clId="{5315EA13-C432-436C-B070-21CF5D20BD7D}" dt="2026-06-15T08:41:10.961" v="692" actId="22"/>
          <ac:spMkLst>
            <pc:docMk/>
            <pc:sldMk cId="2729543933" sldId="273"/>
            <ac:spMk id="17" creationId="{5F7637FE-D1BC-2DE6-D5EA-16C67DB3ED29}"/>
          </ac:spMkLst>
        </pc:spChg>
        <pc:spChg chg="add mod">
          <ac:chgData name="Kuramoto Ayumi" userId="5bad4ddf-df3e-4a1e-a5f7-7413c0c36652" providerId="ADAL" clId="{5315EA13-C432-436C-B070-21CF5D20BD7D}" dt="2026-06-15T08:41:22.042" v="697"/>
          <ac:spMkLst>
            <pc:docMk/>
            <pc:sldMk cId="2729543933" sldId="273"/>
            <ac:spMk id="18" creationId="{4DF1FED7-37C8-B4B6-E0C3-E2BE87B5D5EF}"/>
          </ac:spMkLst>
        </pc:spChg>
        <pc:spChg chg="add mod">
          <ac:chgData name="Kuramoto Ayumi" userId="5bad4ddf-df3e-4a1e-a5f7-7413c0c36652" providerId="ADAL" clId="{5315EA13-C432-436C-B070-21CF5D20BD7D}" dt="2026-06-15T09:36:38.947" v="1203" actId="20577"/>
          <ac:spMkLst>
            <pc:docMk/>
            <pc:sldMk cId="2729543933" sldId="273"/>
            <ac:spMk id="22" creationId="{772F0CEA-CCAA-B488-A0DB-7F46E8D01EC6}"/>
          </ac:spMkLst>
        </pc:spChg>
        <pc:grpChg chg="add del">
          <ac:chgData name="Kuramoto Ayumi" userId="5bad4ddf-df3e-4a1e-a5f7-7413c0c36652" providerId="ADAL" clId="{5315EA13-C432-436C-B070-21CF5D20BD7D}" dt="2026-06-15T08:41:21.758" v="696" actId="478"/>
          <ac:grpSpMkLst>
            <pc:docMk/>
            <pc:sldMk cId="2729543933" sldId="273"/>
            <ac:grpSpMk id="4" creationId="{95C527E6-6FEF-4CC5-B8F0-052D8646815E}"/>
          </ac:grpSpMkLst>
        </pc:grpChg>
        <pc:grpChg chg="del">
          <ac:chgData name="Kuramoto Ayumi" userId="5bad4ddf-df3e-4a1e-a5f7-7413c0c36652" providerId="ADAL" clId="{5315EA13-C432-436C-B070-21CF5D20BD7D}" dt="2026-06-15T08:40:57.308" v="686" actId="478"/>
          <ac:grpSpMkLst>
            <pc:docMk/>
            <pc:sldMk cId="2729543933" sldId="273"/>
            <ac:grpSpMk id="7" creationId="{F0E9609F-AD3D-FF82-1FDC-E663906D46B6}"/>
          </ac:grpSpMkLst>
        </pc:grpChg>
        <pc:grpChg chg="add mod">
          <ac:chgData name="Kuramoto Ayumi" userId="5bad4ddf-df3e-4a1e-a5f7-7413c0c36652" providerId="ADAL" clId="{5315EA13-C432-436C-B070-21CF5D20BD7D}" dt="2026-06-15T08:40:57.461" v="687"/>
          <ac:grpSpMkLst>
            <pc:docMk/>
            <pc:sldMk cId="2729543933" sldId="273"/>
            <ac:grpSpMk id="12" creationId="{67119AFA-BFD0-D749-2756-3D6B2E318C45}"/>
          </ac:grpSpMkLst>
        </pc:grpChg>
        <pc:picChg chg="add del">
          <ac:chgData name="Kuramoto Ayumi" userId="5bad4ddf-df3e-4a1e-a5f7-7413c0c36652" providerId="ADAL" clId="{5315EA13-C432-436C-B070-21CF5D20BD7D}" dt="2026-06-15T08:36:25.434" v="647" actId="21"/>
          <ac:picMkLst>
            <pc:docMk/>
            <pc:sldMk cId="2729543933" sldId="273"/>
            <ac:picMk id="3" creationId="{F06BEC52-378E-FA26-49D5-EE2257BD219C}"/>
          </ac:picMkLst>
        </pc:picChg>
        <pc:picChg chg="mod">
          <ac:chgData name="Kuramoto Ayumi" userId="5bad4ddf-df3e-4a1e-a5f7-7413c0c36652" providerId="ADAL" clId="{5315EA13-C432-436C-B070-21CF5D20BD7D}" dt="2026-06-15T08:42:02.530" v="704" actId="1076"/>
          <ac:picMkLst>
            <pc:docMk/>
            <pc:sldMk cId="2729543933" sldId="273"/>
            <ac:picMk id="19" creationId="{E8777CA6-6754-27D3-1723-4493C4902D23}"/>
          </ac:picMkLst>
        </pc:picChg>
        <pc:cxnChg chg="mod topLvl">
          <ac:chgData name="Kuramoto Ayumi" userId="5bad4ddf-df3e-4a1e-a5f7-7413c0c36652" providerId="ADAL" clId="{5315EA13-C432-436C-B070-21CF5D20BD7D}" dt="2026-06-15T08:41:11.355" v="693" actId="478"/>
          <ac:cxnSpMkLst>
            <pc:docMk/>
            <pc:sldMk cId="2729543933" sldId="273"/>
            <ac:cxnSpMk id="6" creationId="{A53FAA27-E01E-0401-2A51-E3659DEF8B2D}"/>
          </ac:cxnSpMkLst>
        </pc:cxnChg>
        <pc:cxnChg chg="mod">
          <ac:chgData name="Kuramoto Ayumi" userId="5bad4ddf-df3e-4a1e-a5f7-7413c0c36652" providerId="ADAL" clId="{5315EA13-C432-436C-B070-21CF5D20BD7D}" dt="2026-06-15T08:40:57.461" v="687"/>
          <ac:cxnSpMkLst>
            <pc:docMk/>
            <pc:sldMk cId="2729543933" sldId="273"/>
            <ac:cxnSpMk id="14" creationId="{19BAF96B-6478-E61B-CE05-58CA6571145A}"/>
          </ac:cxnSpMkLst>
        </pc:cxnChg>
        <pc:cxnChg chg="add mod">
          <ac:chgData name="Kuramoto Ayumi" userId="5bad4ddf-df3e-4a1e-a5f7-7413c0c36652" providerId="ADAL" clId="{5315EA13-C432-436C-B070-21CF5D20BD7D}" dt="2026-06-15T08:41:22.042" v="697"/>
          <ac:cxnSpMkLst>
            <pc:docMk/>
            <pc:sldMk cId="2729543933" sldId="273"/>
            <ac:cxnSpMk id="20" creationId="{D3C2628E-FC75-0DCB-DD33-B32F11042888}"/>
          </ac:cxnSpMkLst>
        </pc:cxnChg>
      </pc:sldChg>
      <pc:sldChg chg="modSp del mod">
        <pc:chgData name="Kuramoto Ayumi" userId="5bad4ddf-df3e-4a1e-a5f7-7413c0c36652" providerId="ADAL" clId="{5315EA13-C432-436C-B070-21CF5D20BD7D}" dt="2026-06-15T09:47:53.395" v="1230" actId="47"/>
        <pc:sldMkLst>
          <pc:docMk/>
          <pc:sldMk cId="2616663076" sldId="275"/>
        </pc:sldMkLst>
        <pc:spChg chg="mod">
          <ac:chgData name="Kuramoto Ayumi" userId="5bad4ddf-df3e-4a1e-a5f7-7413c0c36652" providerId="ADAL" clId="{5315EA13-C432-436C-B070-21CF5D20BD7D}" dt="2026-06-15T05:22:35.632" v="98" actId="1076"/>
          <ac:spMkLst>
            <pc:docMk/>
            <pc:sldMk cId="2616663076" sldId="275"/>
            <ac:spMk id="2" creationId="{4373EF18-64D7-0A57-9F96-578C8498BCB0}"/>
          </ac:spMkLst>
        </pc:spChg>
      </pc:sldChg>
      <pc:sldChg chg="addSp delSp modSp mod">
        <pc:chgData name="Kuramoto Ayumi" userId="5bad4ddf-df3e-4a1e-a5f7-7413c0c36652" providerId="ADAL" clId="{5315EA13-C432-436C-B070-21CF5D20BD7D}" dt="2026-06-15T09:30:32.383" v="1152" actId="20577"/>
        <pc:sldMkLst>
          <pc:docMk/>
          <pc:sldMk cId="1412240958" sldId="277"/>
        </pc:sldMkLst>
        <pc:spChg chg="del">
          <ac:chgData name="Kuramoto Ayumi" userId="5bad4ddf-df3e-4a1e-a5f7-7413c0c36652" providerId="ADAL" clId="{5315EA13-C432-436C-B070-21CF5D20BD7D}" dt="2026-06-15T07:35:56.821" v="352" actId="478"/>
          <ac:spMkLst>
            <pc:docMk/>
            <pc:sldMk cId="1412240958" sldId="277"/>
            <ac:spMk id="2" creationId="{DB852B16-F899-191C-1BCD-BBA93FD5AD51}"/>
          </ac:spMkLst>
        </pc:spChg>
        <pc:spChg chg="add del mod">
          <ac:chgData name="Kuramoto Ayumi" userId="5bad4ddf-df3e-4a1e-a5f7-7413c0c36652" providerId="ADAL" clId="{5315EA13-C432-436C-B070-21CF5D20BD7D}" dt="2026-06-15T07:54:21.781" v="609" actId="478"/>
          <ac:spMkLst>
            <pc:docMk/>
            <pc:sldMk cId="1412240958" sldId="277"/>
            <ac:spMk id="8" creationId="{83DF5A2A-541B-46AC-33C5-53A94A93FDD0}"/>
          </ac:spMkLst>
        </pc:spChg>
        <pc:spChg chg="add del">
          <ac:chgData name="Kuramoto Ayumi" userId="5bad4ddf-df3e-4a1e-a5f7-7413c0c36652" providerId="ADAL" clId="{5315EA13-C432-436C-B070-21CF5D20BD7D}" dt="2026-06-15T07:36:13.358" v="361" actId="478"/>
          <ac:spMkLst>
            <pc:docMk/>
            <pc:sldMk cId="1412240958" sldId="277"/>
            <ac:spMk id="8" creationId="{B3DB0419-B38E-1D07-4E9F-03EC7435BAA3}"/>
          </ac:spMkLst>
        </pc:spChg>
        <pc:spChg chg="mod">
          <ac:chgData name="Kuramoto Ayumi" userId="5bad4ddf-df3e-4a1e-a5f7-7413c0c36652" providerId="ADAL" clId="{5315EA13-C432-436C-B070-21CF5D20BD7D}" dt="2026-06-15T09:30:32.383" v="1152" actId="20577"/>
          <ac:spMkLst>
            <pc:docMk/>
            <pc:sldMk cId="1412240958" sldId="277"/>
            <ac:spMk id="9" creationId="{689BAA7D-0A28-A22C-39B8-DD855FD34ECE}"/>
          </ac:spMkLst>
        </pc:spChg>
        <pc:spChg chg="mod">
          <ac:chgData name="Kuramoto Ayumi" userId="5bad4ddf-df3e-4a1e-a5f7-7413c0c36652" providerId="ADAL" clId="{5315EA13-C432-436C-B070-21CF5D20BD7D}" dt="2026-06-15T08:52:45.623" v="781" actId="20577"/>
          <ac:spMkLst>
            <pc:docMk/>
            <pc:sldMk cId="1412240958" sldId="277"/>
            <ac:spMk id="10" creationId="{F0F4E455-57E5-A2DE-05B2-E96C65865E24}"/>
          </ac:spMkLst>
        </pc:spChg>
        <pc:spChg chg="add">
          <ac:chgData name="Kuramoto Ayumi" userId="5bad4ddf-df3e-4a1e-a5f7-7413c0c36652" providerId="ADAL" clId="{5315EA13-C432-436C-B070-21CF5D20BD7D}" dt="2026-06-15T07:36:13.501" v="362" actId="22"/>
          <ac:spMkLst>
            <pc:docMk/>
            <pc:sldMk cId="1412240958" sldId="277"/>
            <ac:spMk id="12" creationId="{83451785-641C-6253-795D-9B49863C11D5}"/>
          </ac:spMkLst>
        </pc:spChg>
        <pc:spChg chg="add del mod">
          <ac:chgData name="Kuramoto Ayumi" userId="5bad4ddf-df3e-4a1e-a5f7-7413c0c36652" providerId="ADAL" clId="{5315EA13-C432-436C-B070-21CF5D20BD7D}" dt="2026-06-15T08:47:13.759" v="737" actId="478"/>
          <ac:spMkLst>
            <pc:docMk/>
            <pc:sldMk cId="1412240958" sldId="277"/>
            <ac:spMk id="14" creationId="{47FB5199-73C2-50BC-C051-05C9AE72D647}"/>
          </ac:spMkLst>
        </pc:spChg>
        <pc:picChg chg="add del">
          <ac:chgData name="Kuramoto Ayumi" userId="5bad4ddf-df3e-4a1e-a5f7-7413c0c36652" providerId="ADAL" clId="{5315EA13-C432-436C-B070-21CF5D20BD7D}" dt="2026-06-15T07:42:53.691" v="371" actId="22"/>
          <ac:picMkLst>
            <pc:docMk/>
            <pc:sldMk cId="1412240958" sldId="277"/>
            <ac:picMk id="3" creationId="{6BB39054-F40F-E1B0-66FB-45B6699D911D}"/>
          </ac:picMkLst>
        </pc:picChg>
        <pc:picChg chg="del mod">
          <ac:chgData name="Kuramoto Ayumi" userId="5bad4ddf-df3e-4a1e-a5f7-7413c0c36652" providerId="ADAL" clId="{5315EA13-C432-436C-B070-21CF5D20BD7D}" dt="2026-06-15T07:54:58.178" v="615" actId="478"/>
          <ac:picMkLst>
            <pc:docMk/>
            <pc:sldMk cId="1412240958" sldId="277"/>
            <ac:picMk id="7" creationId="{9FCF7029-5900-C534-6308-1C2444F31890}"/>
          </ac:picMkLst>
        </pc:picChg>
        <pc:picChg chg="add mod ord">
          <ac:chgData name="Kuramoto Ayumi" userId="5bad4ddf-df3e-4a1e-a5f7-7413c0c36652" providerId="ADAL" clId="{5315EA13-C432-436C-B070-21CF5D20BD7D}" dt="2026-06-15T07:55:35.733" v="633" actId="1076"/>
          <ac:picMkLst>
            <pc:docMk/>
            <pc:sldMk cId="1412240958" sldId="277"/>
            <ac:picMk id="13" creationId="{A663EA84-78AE-4CF8-6B7F-5DD8F6DF0372}"/>
          </ac:picMkLst>
        </pc:picChg>
        <pc:cxnChg chg="add del mod">
          <ac:chgData name="Kuramoto Ayumi" userId="5bad4ddf-df3e-4a1e-a5f7-7413c0c36652" providerId="ADAL" clId="{5315EA13-C432-436C-B070-21CF5D20BD7D}" dt="2026-06-15T08:47:13.759" v="737" actId="478"/>
          <ac:cxnSpMkLst>
            <pc:docMk/>
            <pc:sldMk cId="1412240958" sldId="277"/>
            <ac:cxnSpMk id="15" creationId="{3E9EBD10-0346-48E2-75B7-74E5BA1BF527}"/>
          </ac:cxnSpMkLst>
        </pc:cxnChg>
      </pc:sldChg>
      <pc:sldChg chg="addSp delSp modSp mod">
        <pc:chgData name="Kuramoto Ayumi" userId="5bad4ddf-df3e-4a1e-a5f7-7413c0c36652" providerId="ADAL" clId="{5315EA13-C432-436C-B070-21CF5D20BD7D}" dt="2026-06-15T09:05:54.259" v="992" actId="20577"/>
        <pc:sldMkLst>
          <pc:docMk/>
          <pc:sldMk cId="3389778628" sldId="278"/>
        </pc:sldMkLst>
        <pc:spChg chg="del">
          <ac:chgData name="Kuramoto Ayumi" userId="5bad4ddf-df3e-4a1e-a5f7-7413c0c36652" providerId="ADAL" clId="{5315EA13-C432-436C-B070-21CF5D20BD7D}" dt="2026-06-15T07:36:19.573" v="367" actId="478"/>
          <ac:spMkLst>
            <pc:docMk/>
            <pc:sldMk cId="3389778628" sldId="278"/>
            <ac:spMk id="3" creationId="{29FDC64A-9109-DCFB-3312-FFC0D2232BF5}"/>
          </ac:spMkLst>
        </pc:spChg>
        <pc:spChg chg="mod">
          <ac:chgData name="Kuramoto Ayumi" userId="5bad4ddf-df3e-4a1e-a5f7-7413c0c36652" providerId="ADAL" clId="{5315EA13-C432-436C-B070-21CF5D20BD7D}" dt="2026-06-15T08:55:11.297" v="819" actId="21"/>
          <ac:spMkLst>
            <pc:docMk/>
            <pc:sldMk cId="3389778628" sldId="278"/>
            <ac:spMk id="4" creationId="{795C40BF-24DA-CC93-6C58-BD2C4161C545}"/>
          </ac:spMkLst>
        </pc:spChg>
        <pc:spChg chg="mod">
          <ac:chgData name="Kuramoto Ayumi" userId="5bad4ddf-df3e-4a1e-a5f7-7413c0c36652" providerId="ADAL" clId="{5315EA13-C432-436C-B070-21CF5D20BD7D}" dt="2026-06-15T08:41:00.353" v="689"/>
          <ac:spMkLst>
            <pc:docMk/>
            <pc:sldMk cId="3389778628" sldId="278"/>
            <ac:spMk id="6" creationId="{AE5CBEE6-9165-FAA8-391A-62DCEA269533}"/>
          </ac:spMkLst>
        </pc:spChg>
        <pc:spChg chg="add">
          <ac:chgData name="Kuramoto Ayumi" userId="5bad4ddf-df3e-4a1e-a5f7-7413c0c36652" providerId="ADAL" clId="{5315EA13-C432-436C-B070-21CF5D20BD7D}" dt="2026-06-15T07:36:19.701" v="368" actId="22"/>
          <ac:spMkLst>
            <pc:docMk/>
            <pc:sldMk cId="3389778628" sldId="278"/>
            <ac:spMk id="15" creationId="{4DFBC849-8F0B-5B8B-01E3-94621B43CABD}"/>
          </ac:spMkLst>
        </pc:spChg>
        <pc:spChg chg="add mod">
          <ac:chgData name="Kuramoto Ayumi" userId="5bad4ddf-df3e-4a1e-a5f7-7413c0c36652" providerId="ADAL" clId="{5315EA13-C432-436C-B070-21CF5D20BD7D}" dt="2026-06-15T08:41:24.750" v="699"/>
          <ac:spMkLst>
            <pc:docMk/>
            <pc:sldMk cId="3389778628" sldId="278"/>
            <ac:spMk id="17" creationId="{BD9C8A12-3750-CAD5-DDF4-335A3FBA967C}"/>
          </ac:spMkLst>
        </pc:spChg>
        <pc:spChg chg="add mod">
          <ac:chgData name="Kuramoto Ayumi" userId="5bad4ddf-df3e-4a1e-a5f7-7413c0c36652" providerId="ADAL" clId="{5315EA13-C432-436C-B070-21CF5D20BD7D}" dt="2026-06-15T09:03:41.139" v="931" actId="1076"/>
          <ac:spMkLst>
            <pc:docMk/>
            <pc:sldMk cId="3389778628" sldId="278"/>
            <ac:spMk id="20" creationId="{77FB44EC-31F2-11C7-8B4D-CDC676B8ADA5}"/>
          </ac:spMkLst>
        </pc:spChg>
        <pc:spChg chg="add del mod">
          <ac:chgData name="Kuramoto Ayumi" userId="5bad4ddf-df3e-4a1e-a5f7-7413c0c36652" providerId="ADAL" clId="{5315EA13-C432-436C-B070-21CF5D20BD7D}" dt="2026-06-15T09:04:45.089" v="954" actId="478"/>
          <ac:spMkLst>
            <pc:docMk/>
            <pc:sldMk cId="3389778628" sldId="278"/>
            <ac:spMk id="22" creationId="{3181F2FE-1A99-6C1A-6D83-3335F4E25103}"/>
          </ac:spMkLst>
        </pc:spChg>
        <pc:spChg chg="add mod">
          <ac:chgData name="Kuramoto Ayumi" userId="5bad4ddf-df3e-4a1e-a5f7-7413c0c36652" providerId="ADAL" clId="{5315EA13-C432-436C-B070-21CF5D20BD7D}" dt="2026-06-15T09:05:54.259" v="992" actId="20577"/>
          <ac:spMkLst>
            <pc:docMk/>
            <pc:sldMk cId="3389778628" sldId="278"/>
            <ac:spMk id="24" creationId="{64B5FAA6-74CF-79E2-20B6-ACADAE0A8732}"/>
          </ac:spMkLst>
        </pc:spChg>
        <pc:grpChg chg="add mod">
          <ac:chgData name="Kuramoto Ayumi" userId="5bad4ddf-df3e-4a1e-a5f7-7413c0c36652" providerId="ADAL" clId="{5315EA13-C432-436C-B070-21CF5D20BD7D}" dt="2026-06-15T09:03:36.454" v="930" actId="1076"/>
          <ac:grpSpMkLst>
            <pc:docMk/>
            <pc:sldMk cId="3389778628" sldId="278"/>
            <ac:grpSpMk id="5" creationId="{EF3CE5DF-CD5A-B944-3782-CBFEE31A04AE}"/>
          </ac:grpSpMkLst>
        </pc:grpChg>
        <pc:grpChg chg="del mod">
          <ac:chgData name="Kuramoto Ayumi" userId="5bad4ddf-df3e-4a1e-a5f7-7413c0c36652" providerId="ADAL" clId="{5315EA13-C432-436C-B070-21CF5D20BD7D}" dt="2026-06-15T08:55:17.214" v="823" actId="478"/>
          <ac:grpSpMkLst>
            <pc:docMk/>
            <pc:sldMk cId="3389778628" sldId="278"/>
            <ac:grpSpMk id="7" creationId="{893217C3-E8A2-0D00-2328-9964745371C1}"/>
          </ac:grpSpMkLst>
        </pc:grpChg>
        <pc:grpChg chg="del">
          <ac:chgData name="Kuramoto Ayumi" userId="5bad4ddf-df3e-4a1e-a5f7-7413c0c36652" providerId="ADAL" clId="{5315EA13-C432-436C-B070-21CF5D20BD7D}" dt="2026-06-15T08:41:24.606" v="698" actId="478"/>
          <ac:grpSpMkLst>
            <pc:docMk/>
            <pc:sldMk cId="3389778628" sldId="278"/>
            <ac:grpSpMk id="8" creationId="{2E536155-3737-E6F5-4F98-994C4B6869CD}"/>
          </ac:grpSpMkLst>
        </pc:grpChg>
        <pc:grpChg chg="add del">
          <ac:chgData name="Kuramoto Ayumi" userId="5bad4ddf-df3e-4a1e-a5f7-7413c0c36652" providerId="ADAL" clId="{5315EA13-C432-436C-B070-21CF5D20BD7D}" dt="2026-06-15T08:41:14.320" v="695" actId="478"/>
          <ac:grpSpMkLst>
            <pc:docMk/>
            <pc:sldMk cId="3389778628" sldId="278"/>
            <ac:grpSpMk id="11" creationId="{AD2CB62A-A155-68C7-A551-FFE7FDD0AFA0}"/>
          </ac:grpSpMkLst>
        </pc:grpChg>
        <pc:picChg chg="add mod">
          <ac:chgData name="Kuramoto Ayumi" userId="5bad4ddf-df3e-4a1e-a5f7-7413c0c36652" providerId="ADAL" clId="{5315EA13-C432-436C-B070-21CF5D20BD7D}" dt="2026-06-15T08:40:49.609" v="685" actId="571"/>
          <ac:picMkLst>
            <pc:docMk/>
            <pc:sldMk cId="3389778628" sldId="278"/>
            <ac:picMk id="3" creationId="{20236CB9-1A1C-884B-CD36-4AF3E8E0C3F1}"/>
          </ac:picMkLst>
        </pc:picChg>
        <pc:picChg chg="mod">
          <ac:chgData name="Kuramoto Ayumi" userId="5bad4ddf-df3e-4a1e-a5f7-7413c0c36652" providerId="ADAL" clId="{5315EA13-C432-436C-B070-21CF5D20BD7D}" dt="2026-06-15T09:03:33.417" v="929" actId="1076"/>
          <ac:picMkLst>
            <pc:docMk/>
            <pc:sldMk cId="3389778628" sldId="278"/>
            <ac:picMk id="14" creationId="{6015B498-F4D6-1B60-C3FE-FC89522CF1C4}"/>
          </ac:picMkLst>
        </pc:picChg>
        <pc:cxnChg chg="mod">
          <ac:chgData name="Kuramoto Ayumi" userId="5bad4ddf-df3e-4a1e-a5f7-7413c0c36652" providerId="ADAL" clId="{5315EA13-C432-436C-B070-21CF5D20BD7D}" dt="2026-06-15T08:41:00.353" v="689"/>
          <ac:cxnSpMkLst>
            <pc:docMk/>
            <pc:sldMk cId="3389778628" sldId="278"/>
            <ac:cxnSpMk id="16" creationId="{7503BC4A-269A-8FFA-3F76-0007B5EC9932}"/>
          </ac:cxnSpMkLst>
        </pc:cxnChg>
        <pc:cxnChg chg="add mod">
          <ac:chgData name="Kuramoto Ayumi" userId="5bad4ddf-df3e-4a1e-a5f7-7413c0c36652" providerId="ADAL" clId="{5315EA13-C432-436C-B070-21CF5D20BD7D}" dt="2026-06-15T08:41:24.750" v="699"/>
          <ac:cxnSpMkLst>
            <pc:docMk/>
            <pc:sldMk cId="3389778628" sldId="278"/>
            <ac:cxnSpMk id="18" creationId="{ECC936D0-F231-7001-0E50-190A9BD49FEA}"/>
          </ac:cxnSpMkLst>
        </pc:cxnChg>
      </pc:sldChg>
      <pc:sldChg chg="addSp delSp del mod">
        <pc:chgData name="Kuramoto Ayumi" userId="5bad4ddf-df3e-4a1e-a5f7-7413c0c36652" providerId="ADAL" clId="{5315EA13-C432-436C-B070-21CF5D20BD7D}" dt="2026-06-15T09:06:01.890" v="993" actId="47"/>
        <pc:sldMkLst>
          <pc:docMk/>
          <pc:sldMk cId="2764305692" sldId="279"/>
        </pc:sldMkLst>
        <pc:spChg chg="add">
          <ac:chgData name="Kuramoto Ayumi" userId="5bad4ddf-df3e-4a1e-a5f7-7413c0c36652" providerId="ADAL" clId="{5315EA13-C432-436C-B070-21CF5D20BD7D}" dt="2026-06-15T08:41:36.024" v="701" actId="22"/>
          <ac:spMkLst>
            <pc:docMk/>
            <pc:sldMk cId="2764305692" sldId="279"/>
            <ac:spMk id="3" creationId="{E89C3CBC-7E0E-FD1E-5324-59E51B5B66DB}"/>
          </ac:spMkLst>
        </pc:spChg>
        <pc:spChg chg="del">
          <ac:chgData name="Kuramoto Ayumi" userId="5bad4ddf-df3e-4a1e-a5f7-7413c0c36652" providerId="ADAL" clId="{5315EA13-C432-436C-B070-21CF5D20BD7D}" dt="2026-06-15T08:41:35.912" v="700" actId="478"/>
          <ac:spMkLst>
            <pc:docMk/>
            <pc:sldMk cId="2764305692" sldId="279"/>
            <ac:spMk id="6" creationId="{EE977CC5-2EB6-E855-63E2-4947E60CA2CE}"/>
          </ac:spMkLst>
        </pc:spChg>
      </pc:sldChg>
      <pc:sldChg chg="addSp delSp modSp mod">
        <pc:chgData name="Kuramoto Ayumi" userId="5bad4ddf-df3e-4a1e-a5f7-7413c0c36652" providerId="ADAL" clId="{5315EA13-C432-436C-B070-21CF5D20BD7D}" dt="2026-06-15T09:36:12.076" v="1164" actId="1076"/>
        <pc:sldMkLst>
          <pc:docMk/>
          <pc:sldMk cId="1337137446" sldId="281"/>
        </pc:sldMkLst>
        <pc:spChg chg="del">
          <ac:chgData name="Kuramoto Ayumi" userId="5bad4ddf-df3e-4a1e-a5f7-7413c0c36652" providerId="ADAL" clId="{5315EA13-C432-436C-B070-21CF5D20BD7D}" dt="2026-06-15T07:35:54.348" v="350" actId="478"/>
          <ac:spMkLst>
            <pc:docMk/>
            <pc:sldMk cId="1337137446" sldId="281"/>
            <ac:spMk id="2" creationId="{ED6F0787-6B69-DABA-C868-B311410BBA95}"/>
          </ac:spMkLst>
        </pc:spChg>
        <pc:spChg chg="add mod">
          <ac:chgData name="Kuramoto Ayumi" userId="5bad4ddf-df3e-4a1e-a5f7-7413c0c36652" providerId="ADAL" clId="{5315EA13-C432-436C-B070-21CF5D20BD7D}" dt="2026-06-15T07:52:33.581" v="526" actId="14100"/>
          <ac:spMkLst>
            <pc:docMk/>
            <pc:sldMk cId="1337137446" sldId="281"/>
            <ac:spMk id="3" creationId="{DD672876-16B8-8CD2-CCC1-F2C6EA50E94D}"/>
          </ac:spMkLst>
        </pc:spChg>
        <pc:spChg chg="mod">
          <ac:chgData name="Kuramoto Ayumi" userId="5bad4ddf-df3e-4a1e-a5f7-7413c0c36652" providerId="ADAL" clId="{5315EA13-C432-436C-B070-21CF5D20BD7D}" dt="2026-06-15T07:52:25.153" v="512" actId="14100"/>
          <ac:spMkLst>
            <pc:docMk/>
            <pc:sldMk cId="1337137446" sldId="281"/>
            <ac:spMk id="10" creationId="{06FD948B-FB07-13DD-473D-BF664AFC4CD2}"/>
          </ac:spMkLst>
        </pc:spChg>
        <pc:spChg chg="add del">
          <ac:chgData name="Kuramoto Ayumi" userId="5bad4ddf-df3e-4a1e-a5f7-7413c0c36652" providerId="ADAL" clId="{5315EA13-C432-436C-B070-21CF5D20BD7D}" dt="2026-06-15T07:36:11.322" v="359" actId="478"/>
          <ac:spMkLst>
            <pc:docMk/>
            <pc:sldMk cId="1337137446" sldId="281"/>
            <ac:spMk id="12" creationId="{3219B200-1609-23DC-6C33-9BDB0D179940}"/>
          </ac:spMkLst>
        </pc:spChg>
        <pc:spChg chg="add">
          <ac:chgData name="Kuramoto Ayumi" userId="5bad4ddf-df3e-4a1e-a5f7-7413c0c36652" providerId="ADAL" clId="{5315EA13-C432-436C-B070-21CF5D20BD7D}" dt="2026-06-15T07:36:11.452" v="360" actId="22"/>
          <ac:spMkLst>
            <pc:docMk/>
            <pc:sldMk cId="1337137446" sldId="281"/>
            <ac:spMk id="14" creationId="{82C8D368-792A-654E-C367-8E53C983A75C}"/>
          </ac:spMkLst>
        </pc:spChg>
        <pc:picChg chg="del mod">
          <ac:chgData name="Kuramoto Ayumi" userId="5bad4ddf-df3e-4a1e-a5f7-7413c0c36652" providerId="ADAL" clId="{5315EA13-C432-436C-B070-21CF5D20BD7D}" dt="2026-06-15T09:34:13.483" v="1153" actId="478"/>
          <ac:picMkLst>
            <pc:docMk/>
            <pc:sldMk cId="1337137446" sldId="281"/>
            <ac:picMk id="5" creationId="{CB4A931D-AFC6-CCA2-A39F-4752F4A50C6B}"/>
          </ac:picMkLst>
        </pc:picChg>
        <pc:picChg chg="add del mod">
          <ac:chgData name="Kuramoto Ayumi" userId="5bad4ddf-df3e-4a1e-a5f7-7413c0c36652" providerId="ADAL" clId="{5315EA13-C432-436C-B070-21CF5D20BD7D}" dt="2026-06-15T07:32:17.867" v="205" actId="22"/>
          <ac:picMkLst>
            <pc:docMk/>
            <pc:sldMk cId="1337137446" sldId="281"/>
            <ac:picMk id="7" creationId="{F1A416B4-797B-CA00-7E70-EDAE666FBCF8}"/>
          </ac:picMkLst>
        </pc:picChg>
        <pc:picChg chg="add mod ord">
          <ac:chgData name="Kuramoto Ayumi" userId="5bad4ddf-df3e-4a1e-a5f7-7413c0c36652" providerId="ADAL" clId="{5315EA13-C432-436C-B070-21CF5D20BD7D}" dt="2026-06-15T09:36:12.076" v="1164" actId="1076"/>
          <ac:picMkLst>
            <pc:docMk/>
            <pc:sldMk cId="1337137446" sldId="281"/>
            <ac:picMk id="8" creationId="{4EA80C48-1321-491F-2B97-1D46B1AED43B}"/>
          </ac:picMkLst>
        </pc:picChg>
        <pc:picChg chg="add del">
          <ac:chgData name="Kuramoto Ayumi" userId="5bad4ddf-df3e-4a1e-a5f7-7413c0c36652" providerId="ADAL" clId="{5315EA13-C432-436C-B070-21CF5D20BD7D}" dt="2026-06-15T07:32:22.765" v="209" actId="22"/>
          <ac:picMkLst>
            <pc:docMk/>
            <pc:sldMk cId="1337137446" sldId="281"/>
            <ac:picMk id="9" creationId="{AB9058AB-1F63-CAC8-1966-43386E581692}"/>
          </ac:picMkLst>
        </pc:picChg>
      </pc:sldChg>
      <pc:sldChg chg="addSp delSp modSp add mod">
        <pc:chgData name="Kuramoto Ayumi" userId="5bad4ddf-df3e-4a1e-a5f7-7413c0c36652" providerId="ADAL" clId="{5315EA13-C432-436C-B070-21CF5D20BD7D}" dt="2026-06-15T09:47:28.695" v="1229" actId="1037"/>
        <pc:sldMkLst>
          <pc:docMk/>
          <pc:sldMk cId="1751541640" sldId="282"/>
        </pc:sldMkLst>
        <pc:spChg chg="mod">
          <ac:chgData name="Kuramoto Ayumi" userId="5bad4ddf-df3e-4a1e-a5f7-7413c0c36652" providerId="ADAL" clId="{5315EA13-C432-436C-B070-21CF5D20BD7D}" dt="2026-06-15T09:47:28.695" v="1229" actId="1037"/>
          <ac:spMkLst>
            <pc:docMk/>
            <pc:sldMk cId="1751541640" sldId="282"/>
            <ac:spMk id="2" creationId="{1D2D920C-ED6A-3C80-6F74-EC9F4FB5DB33}"/>
          </ac:spMkLst>
        </pc:spChg>
        <pc:spChg chg="mod">
          <ac:chgData name="Kuramoto Ayumi" userId="5bad4ddf-df3e-4a1e-a5f7-7413c0c36652" providerId="ADAL" clId="{5315EA13-C432-436C-B070-21CF5D20BD7D}" dt="2026-06-15T05:25:33.684" v="158" actId="20577"/>
          <ac:spMkLst>
            <pc:docMk/>
            <pc:sldMk cId="1751541640" sldId="282"/>
            <ac:spMk id="3" creationId="{D7402416-AF0A-F2B2-7384-B254F6293F28}"/>
          </ac:spMkLst>
        </pc:spChg>
        <pc:spChg chg="del mod">
          <ac:chgData name="Kuramoto Ayumi" userId="5bad4ddf-df3e-4a1e-a5f7-7413c0c36652" providerId="ADAL" clId="{5315EA13-C432-436C-B070-21CF5D20BD7D}" dt="2026-06-15T05:25:35.117" v="160"/>
          <ac:spMkLst>
            <pc:docMk/>
            <pc:sldMk cId="1751541640" sldId="282"/>
            <ac:spMk id="4" creationId="{B5740CB2-6C02-EC83-1F58-E65F3B25D1CA}"/>
          </ac:spMkLst>
        </pc:spChg>
        <pc:spChg chg="del mod">
          <ac:chgData name="Kuramoto Ayumi" userId="5bad4ddf-df3e-4a1e-a5f7-7413c0c36652" providerId="ADAL" clId="{5315EA13-C432-436C-B070-21CF5D20BD7D}" dt="2026-06-15T05:25:39.385" v="161" actId="478"/>
          <ac:spMkLst>
            <pc:docMk/>
            <pc:sldMk cId="1751541640" sldId="282"/>
            <ac:spMk id="5" creationId="{0AA63074-887D-1F1E-5825-B6E1B38A0FE0}"/>
          </ac:spMkLst>
        </pc:spChg>
        <pc:spChg chg="add">
          <ac:chgData name="Kuramoto Ayumi" userId="5bad4ddf-df3e-4a1e-a5f7-7413c0c36652" providerId="ADAL" clId="{5315EA13-C432-436C-B070-21CF5D20BD7D}" dt="2026-06-15T05:22:12.779" v="91"/>
          <ac:spMkLst>
            <pc:docMk/>
            <pc:sldMk cId="1751541640" sldId="282"/>
            <ac:spMk id="8" creationId="{6AB3B4AF-0D28-9190-16F6-F600300293F5}"/>
          </ac:spMkLst>
        </pc:spChg>
        <pc:graphicFrameChg chg="add del mod">
          <ac:chgData name="Kuramoto Ayumi" userId="5bad4ddf-df3e-4a1e-a5f7-7413c0c36652" providerId="ADAL" clId="{5315EA13-C432-436C-B070-21CF5D20BD7D}" dt="2026-06-15T05:22:20.149" v="93" actId="478"/>
          <ac:graphicFrameMkLst>
            <pc:docMk/>
            <pc:sldMk cId="1751541640" sldId="282"/>
            <ac:graphicFrameMk id="6" creationId="{0A88A6EE-AFF4-0873-9DCA-B225BF9AEBCF}"/>
          </ac:graphicFrameMkLst>
        </pc:graphicFrameChg>
      </pc:sldChg>
      <pc:sldChg chg="add del">
        <pc:chgData name="Kuramoto Ayumi" userId="5bad4ddf-df3e-4a1e-a5f7-7413c0c36652" providerId="ADAL" clId="{5315EA13-C432-436C-B070-21CF5D20BD7D}" dt="2026-06-15T08:36:20.282" v="645"/>
        <pc:sldMkLst>
          <pc:docMk/>
          <pc:sldMk cId="547443539" sldId="283"/>
        </pc:sldMkLst>
      </pc:sldChg>
      <pc:sldChg chg="add del">
        <pc:chgData name="Kuramoto Ayumi" userId="5bad4ddf-df3e-4a1e-a5f7-7413c0c36652" providerId="ADAL" clId="{5315EA13-C432-436C-B070-21CF5D20BD7D}" dt="2026-06-15T07:32:08.496" v="199"/>
        <pc:sldMkLst>
          <pc:docMk/>
          <pc:sldMk cId="731435730" sldId="283"/>
        </pc:sldMkLst>
      </pc:sldChg>
      <pc:sldChg chg="add del">
        <pc:chgData name="Kuramoto Ayumi" userId="5bad4ddf-df3e-4a1e-a5f7-7413c0c36652" providerId="ADAL" clId="{5315EA13-C432-436C-B070-21CF5D20BD7D}" dt="2026-06-15T07:32:20.191" v="207"/>
        <pc:sldMkLst>
          <pc:docMk/>
          <pc:sldMk cId="1527274167" sldId="283"/>
        </pc:sldMkLst>
      </pc:sldChg>
      <pc:sldChg chg="modSp mod">
        <pc:chgData name="Kuramoto Ayumi" userId="5bad4ddf-df3e-4a1e-a5f7-7413c0c36652" providerId="ADAL" clId="{5315EA13-C432-436C-B070-21CF5D20BD7D}" dt="2026-06-15T09:46:30.933" v="1213" actId="1076"/>
        <pc:sldMkLst>
          <pc:docMk/>
          <pc:sldMk cId="2083568618" sldId="283"/>
        </pc:sldMkLst>
        <pc:spChg chg="mod">
          <ac:chgData name="Kuramoto Ayumi" userId="5bad4ddf-df3e-4a1e-a5f7-7413c0c36652" providerId="ADAL" clId="{5315EA13-C432-436C-B070-21CF5D20BD7D}" dt="2026-06-15T09:46:30.933" v="1213" actId="1076"/>
          <ac:spMkLst>
            <pc:docMk/>
            <pc:sldMk cId="2083568618" sldId="283"/>
            <ac:spMk id="21" creationId="{94DC2868-D82F-0AE8-6A4E-EC6F84C0D41A}"/>
          </ac:spMkLst>
        </pc:spChg>
        <pc:spChg chg="mod">
          <ac:chgData name="Kuramoto Ayumi" userId="5bad4ddf-df3e-4a1e-a5f7-7413c0c36652" providerId="ADAL" clId="{5315EA13-C432-436C-B070-21CF5D20BD7D}" dt="2026-06-15T09:45:48.822" v="1212" actId="20577"/>
          <ac:spMkLst>
            <pc:docMk/>
            <pc:sldMk cId="2083568618" sldId="283"/>
            <ac:spMk id="23" creationId="{7F55D6A1-56FC-605B-7231-5A6B684CDAA4}"/>
          </ac:spMkLst>
        </pc:spChg>
      </pc:sldChg>
      <pc:sldChg chg="new del">
        <pc:chgData name="Kuramoto Ayumi" userId="5bad4ddf-df3e-4a1e-a5f7-7413c0c36652" providerId="ADAL" clId="{5315EA13-C432-436C-B070-21CF5D20BD7D}" dt="2026-06-15T07:31:19.956" v="197" actId="47"/>
        <pc:sldMkLst>
          <pc:docMk/>
          <pc:sldMk cId="2420215000" sldId="283"/>
        </pc:sldMkLst>
      </pc:sldChg>
      <pc:sldChg chg="add del">
        <pc:chgData name="Kuramoto Ayumi" userId="5bad4ddf-df3e-4a1e-a5f7-7413c0c36652" providerId="ADAL" clId="{5315EA13-C432-436C-B070-21CF5D20BD7D}" dt="2026-06-15T07:32:10.441" v="201"/>
        <pc:sldMkLst>
          <pc:docMk/>
          <pc:sldMk cId="3340519476" sldId="283"/>
        </pc:sldMkLst>
      </pc:sldChg>
      <pc:sldChg chg="add del">
        <pc:chgData name="Kuramoto Ayumi" userId="5bad4ddf-df3e-4a1e-a5f7-7413c0c36652" providerId="ADAL" clId="{5315EA13-C432-436C-B070-21CF5D20BD7D}" dt="2026-06-15T09:34:14.923" v="1155"/>
        <pc:sldMkLst>
          <pc:docMk/>
          <pc:sldMk cId="3896955900" sldId="283"/>
        </pc:sldMkLst>
      </pc:sldChg>
      <pc:sldMasterChg chg="modSldLayout">
        <pc:chgData name="Kuramoto Ayumi" userId="5bad4ddf-df3e-4a1e-a5f7-7413c0c36652" providerId="ADAL" clId="{5315EA13-C432-436C-B070-21CF5D20BD7D}" dt="2026-06-15T04:54:31.261" v="81" actId="404"/>
        <pc:sldMasterMkLst>
          <pc:docMk/>
          <pc:sldMasterMk cId="1289098849" sldId="2147483660"/>
        </pc:sldMasterMkLst>
        <pc:sldLayoutChg chg="addSp delSp modSp mod">
          <pc:chgData name="Kuramoto Ayumi" userId="5bad4ddf-df3e-4a1e-a5f7-7413c0c36652" providerId="ADAL" clId="{5315EA13-C432-436C-B070-21CF5D20BD7D}" dt="2026-06-15T04:48:30.190" v="18" actId="1076"/>
          <pc:sldLayoutMkLst>
            <pc:docMk/>
            <pc:sldMasterMk cId="1289098849" sldId="2147483660"/>
            <pc:sldLayoutMk cId="19609005" sldId="2147483663"/>
          </pc:sldLayoutMkLst>
          <pc:spChg chg="mod">
            <ac:chgData name="Kuramoto Ayumi" userId="5bad4ddf-df3e-4a1e-a5f7-7413c0c36652" providerId="ADAL" clId="{5315EA13-C432-436C-B070-21CF5D20BD7D}" dt="2026-06-15T04:48:30.190" v="18" actId="1076"/>
            <ac:spMkLst>
              <pc:docMk/>
              <pc:sldMasterMk cId="1289098849" sldId="2147483660"/>
              <pc:sldLayoutMk cId="19609005" sldId="2147483663"/>
              <ac:spMk id="8" creationId="{A498A010-2EDC-2F04-1A45-7BFC5CF51735}"/>
            </ac:spMkLst>
          </pc:spChg>
          <pc:picChg chg="add mod">
            <ac:chgData name="Kuramoto Ayumi" userId="5bad4ddf-df3e-4a1e-a5f7-7413c0c36652" providerId="ADAL" clId="{5315EA13-C432-436C-B070-21CF5D20BD7D}" dt="2026-06-15T04:48:30.190" v="18" actId="1076"/>
            <ac:picMkLst>
              <pc:docMk/>
              <pc:sldMasterMk cId="1289098849" sldId="2147483660"/>
              <pc:sldLayoutMk cId="19609005" sldId="2147483663"/>
              <ac:picMk id="3" creationId="{8CD1596E-3338-85B0-32FC-88BA824081C9}"/>
            </ac:picMkLst>
          </pc:picChg>
          <pc:picChg chg="del">
            <ac:chgData name="Kuramoto Ayumi" userId="5bad4ddf-df3e-4a1e-a5f7-7413c0c36652" providerId="ADAL" clId="{5315EA13-C432-436C-B070-21CF5D20BD7D}" dt="2026-06-15T04:48:10.031" v="7" actId="478"/>
            <ac:picMkLst>
              <pc:docMk/>
              <pc:sldMasterMk cId="1289098849" sldId="2147483660"/>
              <pc:sldLayoutMk cId="19609005" sldId="2147483663"/>
              <ac:picMk id="7" creationId="{62DC6F6A-A50C-E535-1EE3-010423483C9F}"/>
            </ac:picMkLst>
          </pc:picChg>
        </pc:sldLayoutChg>
        <pc:sldLayoutChg chg="delSp mod">
          <pc:chgData name="Kuramoto Ayumi" userId="5bad4ddf-df3e-4a1e-a5f7-7413c0c36652" providerId="ADAL" clId="{5315EA13-C432-436C-B070-21CF5D20BD7D}" dt="2026-06-15T04:45:46.340" v="2" actId="478"/>
          <pc:sldLayoutMkLst>
            <pc:docMk/>
            <pc:sldMasterMk cId="1289098849" sldId="2147483660"/>
            <pc:sldLayoutMk cId="1107228714" sldId="2147483664"/>
          </pc:sldLayoutMkLst>
          <pc:spChg chg="del">
            <ac:chgData name="Kuramoto Ayumi" userId="5bad4ddf-df3e-4a1e-a5f7-7413c0c36652" providerId="ADAL" clId="{5315EA13-C432-436C-B070-21CF5D20BD7D}" dt="2026-06-15T04:45:45.407" v="1" actId="478"/>
            <ac:spMkLst>
              <pc:docMk/>
              <pc:sldMasterMk cId="1289098849" sldId="2147483660"/>
              <pc:sldLayoutMk cId="1107228714" sldId="2147483664"/>
              <ac:spMk id="3" creationId="{25020CB1-44A2-4520-0BD6-BF96AC2749F0}"/>
            </ac:spMkLst>
          </pc:spChg>
          <pc:picChg chg="del">
            <ac:chgData name="Kuramoto Ayumi" userId="5bad4ddf-df3e-4a1e-a5f7-7413c0c36652" providerId="ADAL" clId="{5315EA13-C432-436C-B070-21CF5D20BD7D}" dt="2026-06-15T04:45:46.340" v="2" actId="478"/>
            <ac:picMkLst>
              <pc:docMk/>
              <pc:sldMasterMk cId="1289098849" sldId="2147483660"/>
              <pc:sldLayoutMk cId="1107228714" sldId="2147483664"/>
              <ac:picMk id="4" creationId="{3B24BA90-D6BE-0D76-5A70-888697C5F62E}"/>
            </ac:picMkLst>
          </pc:picChg>
        </pc:sldLayoutChg>
        <pc:sldLayoutChg chg="modSp">
          <pc:chgData name="Kuramoto Ayumi" userId="5bad4ddf-df3e-4a1e-a5f7-7413c0c36652" providerId="ADAL" clId="{5315EA13-C432-436C-B070-21CF5D20BD7D}" dt="2026-06-15T04:43:56.982" v="0"/>
          <pc:sldLayoutMkLst>
            <pc:docMk/>
            <pc:sldMasterMk cId="1289098849" sldId="2147483660"/>
            <pc:sldLayoutMk cId="2332899833" sldId="2147483665"/>
          </pc:sldLayoutMkLst>
          <pc:spChg chg="mod">
            <ac:chgData name="Kuramoto Ayumi" userId="5bad4ddf-df3e-4a1e-a5f7-7413c0c36652" providerId="ADAL" clId="{5315EA13-C432-436C-B070-21CF5D20BD7D}" dt="2026-06-15T04:43:56.982" v="0"/>
            <ac:spMkLst>
              <pc:docMk/>
              <pc:sldMasterMk cId="1289098849" sldId="2147483660"/>
              <pc:sldLayoutMk cId="2332899833" sldId="2147483665"/>
              <ac:spMk id="3" creationId="{8A258AF0-E342-3757-EAB9-11A864FEAD7D}"/>
            </ac:spMkLst>
          </pc:spChg>
        </pc:sldLayoutChg>
        <pc:sldLayoutChg chg="modSp mod">
          <pc:chgData name="Kuramoto Ayumi" userId="5bad4ddf-df3e-4a1e-a5f7-7413c0c36652" providerId="ADAL" clId="{5315EA13-C432-436C-B070-21CF5D20BD7D}" dt="2026-06-15T04:54:31.261" v="81" actId="404"/>
          <pc:sldLayoutMkLst>
            <pc:docMk/>
            <pc:sldMasterMk cId="1289098849" sldId="2147483660"/>
            <pc:sldLayoutMk cId="3722618545" sldId="2147483666"/>
          </pc:sldLayoutMkLst>
          <pc:spChg chg="mod">
            <ac:chgData name="Kuramoto Ayumi" userId="5bad4ddf-df3e-4a1e-a5f7-7413c0c36652" providerId="ADAL" clId="{5315EA13-C432-436C-B070-21CF5D20BD7D}" dt="2026-06-15T04:54:31.261" v="81" actId="404"/>
            <ac:spMkLst>
              <pc:docMk/>
              <pc:sldMasterMk cId="1289098849" sldId="2147483660"/>
              <pc:sldLayoutMk cId="3722618545" sldId="2147483666"/>
              <ac:spMk id="3" creationId="{8AEC6630-978D-EE5E-E937-97F5D0782EC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668-4031-47B5-A784-F676339D8797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EBC05-3B47-4ED8-8324-10906CDC3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97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EBC05-3B47-4ED8-8324-10906CDC3DC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7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87C61-F2F6-CF37-E9A5-9D14AF54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9C5F93-A69A-95B7-4946-FB5327927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63B998-0376-B2EB-D949-190EBEF1D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391319-902C-E1BD-71E9-B8BEFD373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3B478-2436-468D-8120-46403462BC6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25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3B478-2436-468D-8120-46403462BC6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EBC05-3B47-4ED8-8324-10906CDC3DC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1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98A010-2EDC-2F04-1A45-7BFC5CF51735}"/>
              </a:ext>
            </a:extLst>
          </p:cNvPr>
          <p:cNvSpPr txBox="1"/>
          <p:nvPr userDrawn="1"/>
        </p:nvSpPr>
        <p:spPr>
          <a:xfrm>
            <a:off x="6230472" y="138022"/>
            <a:ext cx="36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/>
              <a:t>2026</a:t>
            </a:r>
            <a:r>
              <a:rPr kumimoji="1" lang="ja-JP" altLang="en-US" sz="2000" b="1"/>
              <a:t>年度</a:t>
            </a:r>
            <a:endParaRPr kumimoji="1" lang="en-US" altLang="ja-JP" sz="2800" b="1"/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CD1596E-3338-85B0-32FC-88BA82408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91" y="581710"/>
            <a:ext cx="1309016" cy="13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１．探究テーマと選んだ理由（課題設定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58AF0-E342-3757-EAB9-11A864FEAD7D}"/>
              </a:ext>
            </a:extLst>
          </p:cNvPr>
          <p:cNvSpPr txBox="1"/>
          <p:nvPr userDrawn="1"/>
        </p:nvSpPr>
        <p:spPr>
          <a:xfrm>
            <a:off x="77117" y="13879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１．探究テーマと選んだ理由（課題設定）</a:t>
            </a:r>
          </a:p>
        </p:txBody>
      </p:sp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C6208EC4-44C3-8325-8603-3B6E5352E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２．アクションアイデアと目標（課題解決策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58AF0-E342-3757-EAB9-11A864FEAD7D}"/>
              </a:ext>
            </a:extLst>
          </p:cNvPr>
          <p:cNvSpPr txBox="1"/>
          <p:nvPr userDrawn="1"/>
        </p:nvSpPr>
        <p:spPr>
          <a:xfrm>
            <a:off x="77117" y="138793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２．アクションアイデアと目標（課題解決策）</a:t>
            </a:r>
          </a:p>
        </p:txBody>
      </p:sp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C6208EC4-44C3-8325-8603-3B6E5352E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３．アイデアを実現する方法（協働体験・実験・検証・情報発信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EC6630-978D-EE5E-E937-97F5D0782EC7}"/>
              </a:ext>
            </a:extLst>
          </p:cNvPr>
          <p:cNvSpPr txBox="1"/>
          <p:nvPr userDrawn="1"/>
        </p:nvSpPr>
        <p:spPr>
          <a:xfrm>
            <a:off x="77117" y="138793"/>
            <a:ext cx="834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３．アイデアを実現する方法</a:t>
            </a:r>
            <a:r>
              <a:rPr kumimoji="1" lang="ja-JP" altLang="en-US" sz="1800" b="1"/>
              <a:t>（協働体験・実験・検証・情報発信等）</a:t>
            </a:r>
            <a:endParaRPr kumimoji="1" lang="ja-JP" altLang="en-US" sz="2000" b="1"/>
          </a:p>
        </p:txBody>
      </p:sp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EE2237AB-A0D2-549B-FEDF-76561A78D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４．アクションが広がるとどう変わるか？（行動と影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714847-F2C4-E613-105B-3C5E5323A07A}"/>
              </a:ext>
            </a:extLst>
          </p:cNvPr>
          <p:cNvSpPr txBox="1"/>
          <p:nvPr userDrawn="1"/>
        </p:nvSpPr>
        <p:spPr>
          <a:xfrm>
            <a:off x="120247" y="138793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４．アクションが広がるとどう変わるか？（行動と影響）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ABD1D3DF-A97E-170E-051C-4D58A4FD8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ンプレート：５．探究学習を通した心の変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331E80-E0BB-A311-0040-AEA7ACACB5F6}"/>
              </a:ext>
            </a:extLst>
          </p:cNvPr>
          <p:cNvSpPr txBox="1"/>
          <p:nvPr userDrawn="1"/>
        </p:nvSpPr>
        <p:spPr>
          <a:xfrm>
            <a:off x="154751" y="13879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５．探究学習を通した心の変容</a:t>
            </a:r>
          </a:p>
        </p:txBody>
      </p:sp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06D59EAC-DC26-7CBC-568F-75B9E6AEA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DF86-391A-462E-82A0-804357570EA3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0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3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E887CC-56FC-4F3E-9465-89918103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940328"/>
            <a:ext cx="1010500" cy="1010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F10324-8E34-4B7C-BE77-EBEFADF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68" y="940328"/>
            <a:ext cx="1010500" cy="1010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FA908A-94BF-4A0C-A0A3-80F658FA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9" y="940327"/>
            <a:ext cx="1010500" cy="1010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E740C5-5432-495F-93B2-F145F211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940326"/>
            <a:ext cx="1010500" cy="1010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837490-8419-4E63-B4CC-8587C82EA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940325"/>
            <a:ext cx="1010500" cy="1010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4B76BE-99B2-4366-ADD5-7902BCCE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64" y="940324"/>
            <a:ext cx="1010500" cy="1010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EB77ED-A518-41D8-B2B6-7F465EA74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2033299"/>
            <a:ext cx="1010578" cy="10105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352369-D8E7-4299-B4CE-F0382E9D8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5" y="2033377"/>
            <a:ext cx="1010500" cy="101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8BB6E9-C644-4402-BEFD-EDE7DD7AB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5" y="2033377"/>
            <a:ext cx="1010500" cy="1010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BA90A5-6644-4EF1-AFD8-B5B8CD9EA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9" y="2033330"/>
            <a:ext cx="1010500" cy="1010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C89165-44EF-4662-A18E-A05804637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11" y="1992790"/>
            <a:ext cx="1010500" cy="1010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5E3604-BAB2-4778-A851-DAA492F390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3126335"/>
            <a:ext cx="1010500" cy="1010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9F6A18-4E1A-49EC-96BF-DD06877B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8" y="3135267"/>
            <a:ext cx="1010500" cy="101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61EB11-7579-4832-942D-F05960526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21" y="3135267"/>
            <a:ext cx="1010578" cy="10105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044285-A139-4A41-9875-F079EB1C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3135267"/>
            <a:ext cx="1010500" cy="1010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4E818D8-248F-4353-881D-6EA3ECD0D9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3126334"/>
            <a:ext cx="1010500" cy="1010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F7B286-EB33-41F6-A191-543744EFA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7" y="2033245"/>
            <a:ext cx="1010578" cy="1010578"/>
          </a:xfrm>
          <a:prstGeom prst="rect">
            <a:avLst/>
          </a:prstGeom>
        </p:spPr>
      </p:pic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7C97282-D59F-4D99-86B3-4A79A61D8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4562573"/>
            <a:ext cx="1718035" cy="1718035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880470A3-9E05-4D84-A996-25FD3D1F9D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3135267"/>
            <a:ext cx="1008000" cy="1008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F862D-82BD-4A0F-8594-6A5CE2F2911F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＜素材＞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6C0C1-7417-485A-B08D-C64D336A8F80}"/>
              </a:ext>
            </a:extLst>
          </p:cNvPr>
          <p:cNvSpPr txBox="1"/>
          <p:nvPr/>
        </p:nvSpPr>
        <p:spPr>
          <a:xfrm>
            <a:off x="2608976" y="4562573"/>
            <a:ext cx="6212135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+mn-ea"/>
              </a:rPr>
              <a:t>プランの作成にあたっては、探究テーマに関わる</a:t>
            </a:r>
            <a:r>
              <a:rPr kumimoji="1" lang="en-US" altLang="ja-JP" sz="1800">
                <a:latin typeface="+mn-ea"/>
              </a:rPr>
              <a:t>SDGs</a:t>
            </a:r>
            <a:r>
              <a:rPr kumimoji="1" lang="ja-JP" altLang="en-US" sz="1800">
                <a:latin typeface="+mn-ea"/>
              </a:rPr>
              <a:t>ゴールを明示していただきます。</a:t>
            </a:r>
            <a:endParaRPr kumimoji="1" lang="en-US" altLang="ja-JP" sz="1000">
              <a:latin typeface="+mn-ea"/>
            </a:endParaRPr>
          </a:p>
          <a:p>
            <a:endParaRPr kumimoji="1" lang="en-US" altLang="ja-JP" sz="1000">
              <a:latin typeface="+mn-ea"/>
            </a:endParaRPr>
          </a:p>
          <a:p>
            <a:r>
              <a:rPr kumimoji="1" lang="ja-JP" altLang="en-US" sz="2000">
                <a:latin typeface="+mn-ea"/>
              </a:rPr>
              <a:t>該当するゴールを最低１つは選んでください。</a:t>
            </a:r>
            <a:endParaRPr kumimoji="1" lang="en-US" altLang="ja-JP" sz="4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33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F1325D-6901-7788-52FA-6827A4DAD79F}"/>
              </a:ext>
            </a:extLst>
          </p:cNvPr>
          <p:cNvSpPr/>
          <p:nvPr/>
        </p:nvSpPr>
        <p:spPr>
          <a:xfrm>
            <a:off x="387345" y="1036935"/>
            <a:ext cx="48526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『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探究テーマ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』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取り組む課題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7CA7DE-3C25-B29E-FA4F-166C665E9F19}"/>
              </a:ext>
            </a:extLst>
          </p:cNvPr>
          <p:cNvSpPr/>
          <p:nvPr/>
        </p:nvSpPr>
        <p:spPr>
          <a:xfrm>
            <a:off x="387345" y="4001141"/>
            <a:ext cx="52116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『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選んだ理由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』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背景・情報分析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8661DC8-ECDA-893D-1451-8B4A043679F3}"/>
              </a:ext>
            </a:extLst>
          </p:cNvPr>
          <p:cNvCxnSpPr/>
          <p:nvPr/>
        </p:nvCxnSpPr>
        <p:spPr>
          <a:xfrm>
            <a:off x="193964" y="729672"/>
            <a:ext cx="8091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0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E03F9B-BCBD-9EA1-F4B9-D6B0D067AECD}"/>
              </a:ext>
            </a:extLst>
          </p:cNvPr>
          <p:cNvSpPr/>
          <p:nvPr/>
        </p:nvSpPr>
        <p:spPr>
          <a:xfrm>
            <a:off x="464098" y="1026293"/>
            <a:ext cx="377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『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課題解決アイデア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』</a:t>
            </a:r>
            <a:endParaRPr lang="ja-JP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游ゴシック 本文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C677831-ED22-2D41-C462-48CC1554B1CF}"/>
              </a:ext>
            </a:extLst>
          </p:cNvPr>
          <p:cNvSpPr/>
          <p:nvPr/>
        </p:nvSpPr>
        <p:spPr>
          <a:xfrm>
            <a:off x="525862" y="4023124"/>
            <a:ext cx="7042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『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貢献する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SDGs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目標ゴール・ターゲット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』</a:t>
            </a:r>
            <a:endParaRPr lang="ja-JP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游ゴシック 本文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04039B2-1CA5-80D0-BF16-F1A161B76CEE}"/>
              </a:ext>
            </a:extLst>
          </p:cNvPr>
          <p:cNvCxnSpPr/>
          <p:nvPr/>
        </p:nvCxnSpPr>
        <p:spPr>
          <a:xfrm>
            <a:off x="193964" y="729672"/>
            <a:ext cx="8091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983846-6A24-D865-022B-52DF7192B487}"/>
              </a:ext>
            </a:extLst>
          </p:cNvPr>
          <p:cNvSpPr/>
          <p:nvPr/>
        </p:nvSpPr>
        <p:spPr>
          <a:xfrm>
            <a:off x="7453745" y="5255491"/>
            <a:ext cx="1145309" cy="1173018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9A013C-E74C-E56E-BD55-5CA1393BEA3D}"/>
              </a:ext>
            </a:extLst>
          </p:cNvPr>
          <p:cNvSpPr/>
          <p:nvPr/>
        </p:nvSpPr>
        <p:spPr>
          <a:xfrm>
            <a:off x="7271259" y="5688111"/>
            <a:ext cx="151027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400" b="0" cap="none" spc="0">
                <a:ln w="0"/>
                <a:solidFill>
                  <a:schemeClr val="tx1"/>
                </a:solidFill>
              </a:rPr>
              <a:t>SDGs</a:t>
            </a:r>
            <a:r>
              <a:rPr lang="ja-JP" altLang="en-US" sz="1400" b="0" cap="none" spc="0">
                <a:ln w="0"/>
                <a:solidFill>
                  <a:schemeClr val="tx1"/>
                </a:solidFill>
              </a:rPr>
              <a:t>ゴール</a:t>
            </a:r>
          </a:p>
        </p:txBody>
      </p:sp>
    </p:spTree>
    <p:extLst>
      <p:ext uri="{BB962C8B-B14F-4D97-AF65-F5344CB8AC3E}">
        <p14:creationId xmlns:p14="http://schemas.microsoft.com/office/powerpoint/2010/main" val="224356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D868CE4-54F3-B4A0-1972-D989A0AB8134}"/>
              </a:ext>
            </a:extLst>
          </p:cNvPr>
          <p:cNvCxnSpPr/>
          <p:nvPr/>
        </p:nvCxnSpPr>
        <p:spPr>
          <a:xfrm>
            <a:off x="193964" y="729672"/>
            <a:ext cx="8091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BD4AE54-4E42-047A-E5E5-25A899A18BCA}"/>
              </a:ext>
            </a:extLst>
          </p:cNvPr>
          <p:cNvSpPr/>
          <p:nvPr/>
        </p:nvSpPr>
        <p:spPr>
          <a:xfrm>
            <a:off x="364869" y="1044765"/>
            <a:ext cx="7007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本文"/>
              </a:rPr>
              <a:t>『</a:t>
            </a:r>
            <a:r>
              <a:rPr lang="ja-JP" altLang="ja-JP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本文"/>
              </a:rPr>
              <a:t>誰と進めるか？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本文"/>
              </a:rPr>
              <a:t>』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本文"/>
              </a:rPr>
              <a:t>（パートナーシップ）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80D0E88-D850-E3BC-08A1-A07C7DC36874}"/>
              </a:ext>
            </a:extLst>
          </p:cNvPr>
          <p:cNvSpPr/>
          <p:nvPr/>
        </p:nvSpPr>
        <p:spPr>
          <a:xfrm>
            <a:off x="364869" y="3486727"/>
            <a:ext cx="41344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『</a:t>
            </a:r>
            <a:r>
              <a:rPr lang="ja-JP" altLang="en-U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賛同者を増やす方法</a:t>
            </a:r>
            <a:r>
              <a:rPr lang="en-US" altLang="ja-JP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游ゴシック 本文"/>
              </a:rPr>
              <a:t>』</a:t>
            </a:r>
            <a:endParaRPr lang="ja-JP" alt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游ゴシック 本文"/>
            </a:endParaRPr>
          </a:p>
        </p:txBody>
      </p:sp>
    </p:spTree>
    <p:extLst>
      <p:ext uri="{BB962C8B-B14F-4D97-AF65-F5344CB8AC3E}">
        <p14:creationId xmlns:p14="http://schemas.microsoft.com/office/powerpoint/2010/main" val="1396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80EC5DD-6266-DE4C-A96B-70F7E3228334}"/>
              </a:ext>
            </a:extLst>
          </p:cNvPr>
          <p:cNvCxnSpPr/>
          <p:nvPr/>
        </p:nvCxnSpPr>
        <p:spPr>
          <a:xfrm>
            <a:off x="193964" y="729672"/>
            <a:ext cx="8091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8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B5949FB-067B-F269-B338-535A002DAF5E}"/>
              </a:ext>
            </a:extLst>
          </p:cNvPr>
          <p:cNvCxnSpPr/>
          <p:nvPr/>
        </p:nvCxnSpPr>
        <p:spPr>
          <a:xfrm>
            <a:off x="193964" y="729672"/>
            <a:ext cx="80910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7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3FE00-6465-CF4E-BEEB-086C3E0C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2D920C-ED6A-3C80-6F74-EC9F4FB5DB33}"/>
              </a:ext>
            </a:extLst>
          </p:cNvPr>
          <p:cNvSpPr txBox="1"/>
          <p:nvPr/>
        </p:nvSpPr>
        <p:spPr>
          <a:xfrm>
            <a:off x="208864" y="742511"/>
            <a:ext cx="8755299" cy="62170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ページ構成のルール（最重要）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⚠️ ページ数が異なると「不受理」となります！必ず</a:t>
            </a:r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</a:t>
            </a:r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</a:t>
            </a:r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で作成してください。</a:t>
            </a:r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ページ未満、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ページ以上は受理できません）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規定スライド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枚に記載された内容から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次審査を行います。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アニメーションや動画の埋め込みは不可： 動作しません。また、審査対象外となります。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 </a:t>
            </a: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表現・内容に関するガイドライン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💡 レイアウトは自由！</a:t>
            </a: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各スライドに「記載すべき内容」が正しく入っていれば、デザインやレイアウトの配置、表現スタイルは自由です。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</a:t>
            </a:r>
            <a:r>
              <a:rPr lang="ja-JP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文字、写真、図表などを自由に使い、アイデアやアクションが審査員に明確に伝わるよう、要点をわか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ja-JP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りやすく簡潔にまとめる工夫をしてください。</a:t>
            </a: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🔄 過去にエントリーしたことがある場合</a:t>
            </a:r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以前エントリーしたプランで再度挑戦する場合は、「前回よりもブラッシュアップした（改善・進化した）点」がはっきりと伝わるように作成してください。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🤖 </a:t>
            </a:r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（人工知能）の利用について</a:t>
            </a:r>
            <a:endParaRPr lang="en-US" altLang="ja-JP" sz="14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補助的な利用のみ可能です（文章の校正やアイデアの壁打ちなど）。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のみで生成したプランでのエントリーは不可となります。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 </a:t>
            </a:r>
            <a:r>
              <a:rPr lang="ja-JP" altLang="en-US" sz="16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データの保存と提出時の注意</a:t>
            </a:r>
            <a:endParaRPr lang="en-US" altLang="ja-JP" sz="16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提出データ形式：必ず 「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PDF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形式」に変換 して提出してください。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※PowerPoint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などのままだと、</a:t>
            </a:r>
            <a:r>
              <a:rPr lang="en-US" altLang="ja-JP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やバージョンの違いで体裁（レイアウト）が崩れる原因になります。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　提出の期限：締切日を経過したあとに再提出（不備による修正など）が確認できなかった場合、エント</a:t>
            </a:r>
            <a:endParaRPr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リーが受付できないことがあります。時間に余裕を持って提出してください。</a:t>
            </a:r>
            <a:endParaRPr kumimoji="1" lang="en-US" altLang="ja-JP" sz="1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402416-AF0A-F2B2-7384-B254F6293F28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＜スライド作成の注意点＞</a:t>
            </a:r>
          </a:p>
        </p:txBody>
      </p:sp>
    </p:spTree>
    <p:extLst>
      <p:ext uri="{BB962C8B-B14F-4D97-AF65-F5344CB8AC3E}">
        <p14:creationId xmlns:p14="http://schemas.microsoft.com/office/powerpoint/2010/main" val="175154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931A-B945-4EC3-737F-6D11DE4A9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E84036C-8C1B-E61B-7895-4F66B31B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44" y="1862142"/>
            <a:ext cx="5211585" cy="390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C39847-8197-4049-4E67-50776BB1E225}"/>
              </a:ext>
            </a:extLst>
          </p:cNvPr>
          <p:cNvSpPr txBox="1"/>
          <p:nvPr/>
        </p:nvSpPr>
        <p:spPr>
          <a:xfrm>
            <a:off x="6127737" y="3443742"/>
            <a:ext cx="218613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プラン名をサブタイトル含め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３０字以内で記載ください。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EA14030-105A-BE0B-5E8B-E7B49D736352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200432" y="3663033"/>
            <a:ext cx="1927305" cy="11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077F519-FFF0-B9CD-8D7B-0D4329B5E8BB}"/>
              </a:ext>
            </a:extLst>
          </p:cNvPr>
          <p:cNvSpPr/>
          <p:nvPr/>
        </p:nvSpPr>
        <p:spPr>
          <a:xfrm>
            <a:off x="2155166" y="3220796"/>
            <a:ext cx="2368340" cy="729063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92277E-FED6-C0A8-25A4-977E9CA09183}"/>
              </a:ext>
            </a:extLst>
          </p:cNvPr>
          <p:cNvSpPr txBox="1"/>
          <p:nvPr/>
        </p:nvSpPr>
        <p:spPr>
          <a:xfrm>
            <a:off x="6127736" y="4416081"/>
            <a:ext cx="228271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学校名と個人名は</a:t>
            </a:r>
            <a:r>
              <a:rPr lang="ja-JP" altLang="en-US" sz="1200" b="1">
                <a:solidFill>
                  <a:srgbClr val="FF0000"/>
                </a:solidFill>
              </a:rPr>
              <a:t>記載しないでください。</a:t>
            </a:r>
            <a:endParaRPr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833CC0-D89D-92CE-39F2-891C4BA547B7}"/>
              </a:ext>
            </a:extLst>
          </p:cNvPr>
          <p:cNvCxnSpPr>
            <a:cxnSpLocks/>
          </p:cNvCxnSpPr>
          <p:nvPr/>
        </p:nvCxnSpPr>
        <p:spPr>
          <a:xfrm flipH="1">
            <a:off x="4200432" y="4596190"/>
            <a:ext cx="1927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1758099-5E8B-EDF4-A8C4-47B0028FED13}"/>
              </a:ext>
            </a:extLst>
          </p:cNvPr>
          <p:cNvSpPr/>
          <p:nvPr/>
        </p:nvSpPr>
        <p:spPr>
          <a:xfrm>
            <a:off x="830131" y="4416080"/>
            <a:ext cx="3693376" cy="387927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992C109-4BA8-D4A6-E73B-676B8D34DF34}"/>
              </a:ext>
            </a:extLst>
          </p:cNvPr>
          <p:cNvGrpSpPr/>
          <p:nvPr/>
        </p:nvGrpSpPr>
        <p:grpSpPr>
          <a:xfrm>
            <a:off x="4771193" y="1040073"/>
            <a:ext cx="2861507" cy="822069"/>
            <a:chOff x="5092998" y="444638"/>
            <a:chExt cx="3404708" cy="109609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B0166C3-9DCF-F4D6-7B74-0474A20660F2}"/>
                </a:ext>
              </a:extLst>
            </p:cNvPr>
            <p:cNvSpPr txBox="1"/>
            <p:nvPr/>
          </p:nvSpPr>
          <p:spPr>
            <a:xfrm>
              <a:off x="5092998" y="444638"/>
              <a:ext cx="34047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4BA9CF71-EEF0-0BD4-7F67-E963CCBC4F8C}"/>
                </a:ext>
              </a:extLst>
            </p:cNvPr>
            <p:cNvCxnSpPr>
              <a:cxnSpLocks/>
            </p:cNvCxnSpPr>
            <p:nvPr/>
          </p:nvCxnSpPr>
          <p:spPr>
            <a:xfrm>
              <a:off x="5855855" y="815821"/>
              <a:ext cx="0" cy="7249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6A6936D-EF06-5AA2-CB79-189B1D7B489F}"/>
              </a:ext>
            </a:extLst>
          </p:cNvPr>
          <p:cNvSpPr/>
          <p:nvPr/>
        </p:nvSpPr>
        <p:spPr>
          <a:xfrm>
            <a:off x="6127736" y="1862142"/>
            <a:ext cx="2766882" cy="1070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35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プラン名・チーム名は、エントリーマイページに登録した内容と同一であることを必ず確認してください。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FEFF00-3FE6-AB4F-2312-902EF03F0EB9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61704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CCDF-2D4D-F1BC-CDC2-A8D51171A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EA80C48-1321-491F-2B97-1D46B1AED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80" y="1626177"/>
            <a:ext cx="6286040" cy="471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6FD796-CD9F-19B9-FEC7-47553185F810}"/>
              </a:ext>
            </a:extLst>
          </p:cNvPr>
          <p:cNvSpPr txBox="1"/>
          <p:nvPr/>
        </p:nvSpPr>
        <p:spPr>
          <a:xfrm>
            <a:off x="1509331" y="924653"/>
            <a:ext cx="296616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表題の変更・削除はしないでください。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283AACC-C5DB-692F-FC9A-24FE0553A9B5}"/>
              </a:ext>
            </a:extLst>
          </p:cNvPr>
          <p:cNvCxnSpPr>
            <a:cxnSpLocks/>
          </p:cNvCxnSpPr>
          <p:nvPr/>
        </p:nvCxnSpPr>
        <p:spPr>
          <a:xfrm>
            <a:off x="2473037" y="1178568"/>
            <a:ext cx="0" cy="44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BE643C8-4826-1EAA-BBCE-2521544BBB95}"/>
              </a:ext>
            </a:extLst>
          </p:cNvPr>
          <p:cNvGrpSpPr/>
          <p:nvPr/>
        </p:nvGrpSpPr>
        <p:grpSpPr>
          <a:xfrm>
            <a:off x="6003635" y="924652"/>
            <a:ext cx="2715461" cy="625325"/>
            <a:chOff x="4756768" y="444638"/>
            <a:chExt cx="3620615" cy="833766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95D358A-892E-49F1-1FFF-A1A8A5AD067E}"/>
                </a:ext>
              </a:extLst>
            </p:cNvPr>
            <p:cNvSpPr txBox="1"/>
            <p:nvPr/>
          </p:nvSpPr>
          <p:spPr>
            <a:xfrm>
              <a:off x="4756768" y="444638"/>
              <a:ext cx="3620615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C5639FCF-C57D-85AF-8E28-3309D3377917}"/>
                </a:ext>
              </a:extLst>
            </p:cNvPr>
            <p:cNvCxnSpPr>
              <a:cxnSpLocks/>
            </p:cNvCxnSpPr>
            <p:nvPr/>
          </p:nvCxnSpPr>
          <p:spPr>
            <a:xfrm>
              <a:off x="6560898" y="783192"/>
              <a:ext cx="0" cy="495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D948B-FB07-13DD-473D-BF664AFC4CD2}"/>
              </a:ext>
            </a:extLst>
          </p:cNvPr>
          <p:cNvSpPr txBox="1"/>
          <p:nvPr/>
        </p:nvSpPr>
        <p:spPr>
          <a:xfrm>
            <a:off x="1832302" y="2861350"/>
            <a:ext cx="4873295" cy="276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解決したい社会課題に相当する探究テーマを記載してください。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C8D368-792A-654E-C367-8E53C983A75C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672876-16B8-8CD2-CCC1-F2C6EA50E94D}"/>
              </a:ext>
            </a:extLst>
          </p:cNvPr>
          <p:cNvSpPr txBox="1"/>
          <p:nvPr/>
        </p:nvSpPr>
        <p:spPr>
          <a:xfrm>
            <a:off x="1832303" y="4968674"/>
            <a:ext cx="4873294" cy="276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その探究テーマを選んだ理由を簡潔に記載してください。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3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1CAD-2B51-D113-1A42-8DCE3AF9B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A663EA84-78AE-4CF8-6B7F-5DD8F6DF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98" y="1702750"/>
            <a:ext cx="6284000" cy="471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82966E-1DB2-09DD-3B21-676E8B816B6E}"/>
              </a:ext>
            </a:extLst>
          </p:cNvPr>
          <p:cNvSpPr txBox="1"/>
          <p:nvPr/>
        </p:nvSpPr>
        <p:spPr>
          <a:xfrm>
            <a:off x="1509331" y="924653"/>
            <a:ext cx="296616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表題の変更・削除はしないでください。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BD0DA22-8A7F-C0BB-6396-75863E3133A0}"/>
              </a:ext>
            </a:extLst>
          </p:cNvPr>
          <p:cNvCxnSpPr>
            <a:cxnSpLocks/>
          </p:cNvCxnSpPr>
          <p:nvPr/>
        </p:nvCxnSpPr>
        <p:spPr>
          <a:xfrm>
            <a:off x="2473037" y="1178568"/>
            <a:ext cx="0" cy="44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35A4C29-949F-2915-2210-DAC4AD100E65}"/>
              </a:ext>
            </a:extLst>
          </p:cNvPr>
          <p:cNvGrpSpPr/>
          <p:nvPr/>
        </p:nvGrpSpPr>
        <p:grpSpPr>
          <a:xfrm>
            <a:off x="6068291" y="924652"/>
            <a:ext cx="2650806" cy="642242"/>
            <a:chOff x="4842975" y="444638"/>
            <a:chExt cx="3534408" cy="856322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59D234-D140-1D69-5E1B-864AFC1F6B36}"/>
                </a:ext>
              </a:extLst>
            </p:cNvPr>
            <p:cNvSpPr txBox="1"/>
            <p:nvPr/>
          </p:nvSpPr>
          <p:spPr>
            <a:xfrm>
              <a:off x="4842975" y="444638"/>
              <a:ext cx="35344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67831D11-D054-3A91-3A6A-4E46B2D4D79F}"/>
                </a:ext>
              </a:extLst>
            </p:cNvPr>
            <p:cNvCxnSpPr>
              <a:cxnSpLocks/>
            </p:cNvCxnSpPr>
            <p:nvPr/>
          </p:nvCxnSpPr>
          <p:spPr>
            <a:xfrm>
              <a:off x="6966806" y="805748"/>
              <a:ext cx="0" cy="495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F4E455-57E5-A2DE-05B2-E96C65865E24}"/>
              </a:ext>
            </a:extLst>
          </p:cNvPr>
          <p:cNvSpPr txBox="1"/>
          <p:nvPr/>
        </p:nvSpPr>
        <p:spPr>
          <a:xfrm>
            <a:off x="1791589" y="2921168"/>
            <a:ext cx="5560819" cy="1384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前頁「</a:t>
            </a:r>
            <a:r>
              <a:rPr kumimoji="1" lang="en-US" altLang="ja-JP" sz="1200" b="1">
                <a:solidFill>
                  <a:srgbClr val="FF0000"/>
                </a:solidFill>
              </a:rPr>
              <a:t>1.</a:t>
            </a:r>
            <a:r>
              <a:rPr kumimoji="1" lang="ja-JP" altLang="en-US" sz="1200" b="1">
                <a:solidFill>
                  <a:srgbClr val="FF0000"/>
                </a:solidFill>
              </a:rPr>
              <a:t>探究テーマ」における課題解決のために、具体的にどのような行動を起こすのか、具体的な「アクションアイデア」を記載してください。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記載内容のポイント：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▶具体的なアクションの手順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▶自分たちの強みをどのように活かすのか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▶どんな新しい価値を生み出すのか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9BAA7D-0A28-A22C-39B8-DD855FD34ECE}"/>
              </a:ext>
            </a:extLst>
          </p:cNvPr>
          <p:cNvSpPr txBox="1"/>
          <p:nvPr/>
        </p:nvSpPr>
        <p:spPr>
          <a:xfrm>
            <a:off x="1791589" y="5006668"/>
            <a:ext cx="4698111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その「アクションアイデア」はどの目標（</a:t>
            </a:r>
            <a:r>
              <a:rPr kumimoji="1" lang="en-US" altLang="ja-JP" sz="1200" b="1">
                <a:solidFill>
                  <a:srgbClr val="FF0000"/>
                </a:solidFill>
              </a:rPr>
              <a:t>1-17</a:t>
            </a:r>
            <a:r>
              <a:rPr kumimoji="1" lang="ja-JP" altLang="en-US" sz="1200" b="1">
                <a:solidFill>
                  <a:srgbClr val="FF0000"/>
                </a:solidFill>
              </a:rPr>
              <a:t>ゴール）の達成に結びついているか、アイコンで分かりやすく示してください。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en-US" altLang="ja-JP" sz="1200" b="1">
                <a:solidFill>
                  <a:srgbClr val="FF0000"/>
                </a:solidFill>
              </a:rPr>
              <a:t>※</a:t>
            </a:r>
            <a:r>
              <a:rPr kumimoji="1" lang="ja-JP" altLang="en-US" sz="1200" b="1">
                <a:solidFill>
                  <a:srgbClr val="FF0000"/>
                </a:solidFill>
              </a:rPr>
              <a:t>ゴールアイコンは複数になっても構いません。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451785-641C-6253-795D-9B49863C11D5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41224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ACF24-281C-89B3-1BC0-8E644A4A3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644DD6-C77F-71CE-ED34-DF3595BC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74" y="1710511"/>
            <a:ext cx="6372251" cy="4779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725A61F-A74B-3010-3838-8C7C24A41078}"/>
              </a:ext>
            </a:extLst>
          </p:cNvPr>
          <p:cNvGrpSpPr/>
          <p:nvPr/>
        </p:nvGrpSpPr>
        <p:grpSpPr>
          <a:xfrm>
            <a:off x="1509331" y="924652"/>
            <a:ext cx="2966169" cy="701525"/>
            <a:chOff x="2012441" y="89870"/>
            <a:chExt cx="3954892" cy="93536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6FA9234-2C0B-A749-2770-8C5A4CF562EB}"/>
                </a:ext>
              </a:extLst>
            </p:cNvPr>
            <p:cNvSpPr txBox="1"/>
            <p:nvPr/>
          </p:nvSpPr>
          <p:spPr>
            <a:xfrm>
              <a:off x="2012441" y="89870"/>
              <a:ext cx="3954892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表題の変更・削除はしないでください。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D0F71F65-A369-464E-3D71-84BB2ED9EFB6}"/>
                </a:ext>
              </a:extLst>
            </p:cNvPr>
            <p:cNvCxnSpPr>
              <a:cxnSpLocks/>
            </p:cNvCxnSpPr>
            <p:nvPr/>
          </p:nvCxnSpPr>
          <p:spPr>
            <a:xfrm>
              <a:off x="3297382" y="428424"/>
              <a:ext cx="0" cy="5968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D29086-5578-1128-3AC0-FD58E2A0568C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C84CD3-DEF3-7F9C-87E3-D88C53AFC29A}"/>
              </a:ext>
            </a:extLst>
          </p:cNvPr>
          <p:cNvGrpSpPr/>
          <p:nvPr/>
        </p:nvGrpSpPr>
        <p:grpSpPr>
          <a:xfrm>
            <a:off x="6068291" y="924652"/>
            <a:ext cx="2650806" cy="642242"/>
            <a:chOff x="4842975" y="444638"/>
            <a:chExt cx="3534408" cy="85632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2F56F67-5D60-7046-CFEB-39905A7998B1}"/>
                </a:ext>
              </a:extLst>
            </p:cNvPr>
            <p:cNvSpPr txBox="1"/>
            <p:nvPr/>
          </p:nvSpPr>
          <p:spPr>
            <a:xfrm>
              <a:off x="4842975" y="444638"/>
              <a:ext cx="35344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A62E701D-0360-05C8-AA9A-E8F366CD0F9E}"/>
                </a:ext>
              </a:extLst>
            </p:cNvPr>
            <p:cNvCxnSpPr>
              <a:cxnSpLocks/>
            </p:cNvCxnSpPr>
            <p:nvPr/>
          </p:nvCxnSpPr>
          <p:spPr>
            <a:xfrm>
              <a:off x="6966806" y="805748"/>
              <a:ext cx="0" cy="495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4DC2868-D82F-0AE8-6A4E-EC6F84C0D41A}"/>
              </a:ext>
            </a:extLst>
          </p:cNvPr>
          <p:cNvSpPr txBox="1"/>
          <p:nvPr/>
        </p:nvSpPr>
        <p:spPr>
          <a:xfrm>
            <a:off x="1791589" y="5263933"/>
            <a:ext cx="5560819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前頁「</a:t>
            </a:r>
            <a:r>
              <a:rPr kumimoji="1" lang="en-US" altLang="ja-JP" sz="1200" b="1">
                <a:solidFill>
                  <a:srgbClr val="FF0000"/>
                </a:solidFill>
              </a:rPr>
              <a:t>2. </a:t>
            </a:r>
            <a:r>
              <a:rPr kumimoji="1" lang="ja-JP" altLang="en-US" sz="1200" b="1">
                <a:solidFill>
                  <a:srgbClr val="FF0000"/>
                </a:solidFill>
              </a:rPr>
              <a:t>アクションアイデアと目標」は、どうしたらもっと大勢の人が参加できるでしょうか。それを広めるためにはどうしたら良いでしょうか。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逆にどんなことが壁になっているでしょうか。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それらを乗り越えるアイデアを記載してください。複数でもかまいません。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55D6A1-56FC-605B-7231-5A6B684CDAA4}"/>
              </a:ext>
            </a:extLst>
          </p:cNvPr>
          <p:cNvSpPr txBox="1"/>
          <p:nvPr/>
        </p:nvSpPr>
        <p:spPr>
          <a:xfrm>
            <a:off x="1791589" y="2995860"/>
            <a:ext cx="5560819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💡</a:t>
            </a:r>
            <a:r>
              <a:rPr kumimoji="1" lang="en-US" altLang="ja-JP" sz="1200" b="1">
                <a:solidFill>
                  <a:srgbClr val="FF0000"/>
                </a:solidFill>
              </a:rPr>
              <a:t>【</a:t>
            </a:r>
            <a:r>
              <a:rPr kumimoji="1" lang="ja-JP" altLang="en-US" sz="1200" b="1">
                <a:solidFill>
                  <a:srgbClr val="FF0000"/>
                </a:solidFill>
              </a:rPr>
              <a:t>重要</a:t>
            </a:r>
            <a:r>
              <a:rPr kumimoji="1" lang="en-US" altLang="ja-JP" sz="1200" b="1">
                <a:solidFill>
                  <a:srgbClr val="FF0000"/>
                </a:solidFill>
              </a:rPr>
              <a:t>】</a:t>
            </a:r>
            <a:r>
              <a:rPr kumimoji="1" lang="ja-JP" altLang="en-US" sz="1200" b="1">
                <a:solidFill>
                  <a:srgbClr val="FF0000"/>
                </a:solidFill>
              </a:rPr>
              <a:t>このスライドに限り、内容の項目（</a:t>
            </a:r>
            <a:r>
              <a:rPr kumimoji="1" lang="en-US" altLang="ja-JP" sz="1200" b="1">
                <a:solidFill>
                  <a:srgbClr val="FF0000"/>
                </a:solidFill>
              </a:rPr>
              <a:t>『</a:t>
            </a:r>
            <a:r>
              <a:rPr kumimoji="1" lang="ja-JP" altLang="en-US" sz="1200" b="1">
                <a:solidFill>
                  <a:srgbClr val="FF0000"/>
                </a:solidFill>
              </a:rPr>
              <a:t>誰と進めるか？</a:t>
            </a:r>
            <a:r>
              <a:rPr kumimoji="1" lang="en-US" altLang="ja-JP" sz="1200" b="1">
                <a:solidFill>
                  <a:srgbClr val="FF0000"/>
                </a:solidFill>
              </a:rPr>
              <a:t>』『</a:t>
            </a:r>
            <a:r>
              <a:rPr kumimoji="1" lang="ja-JP" altLang="en-US" sz="1200" b="1">
                <a:solidFill>
                  <a:srgbClr val="FF0000"/>
                </a:solidFill>
              </a:rPr>
              <a:t>賛同者を増やす方法</a:t>
            </a:r>
            <a:r>
              <a:rPr kumimoji="1" lang="en-US" altLang="ja-JP" sz="1200" b="1">
                <a:solidFill>
                  <a:srgbClr val="FF0000"/>
                </a:solidFill>
              </a:rPr>
              <a:t>』</a:t>
            </a:r>
            <a:r>
              <a:rPr kumimoji="1" lang="ja-JP" altLang="en-US" sz="1200" b="1">
                <a:solidFill>
                  <a:srgbClr val="FF0000"/>
                </a:solidFill>
              </a:rPr>
              <a:t>）については、例であり、記載は必須ではありません。 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自分たちのプランに合わせて「アイデアをどう実現するか」の具体策を自由に記載してください。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72108F4-E272-8595-B4F5-98C5EA3E7D97}"/>
              </a:ext>
            </a:extLst>
          </p:cNvPr>
          <p:cNvCxnSpPr>
            <a:cxnSpLocks/>
          </p:cNvCxnSpPr>
          <p:nvPr/>
        </p:nvCxnSpPr>
        <p:spPr>
          <a:xfrm>
            <a:off x="2835164" y="3836569"/>
            <a:ext cx="0" cy="263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FE8F237-2A8A-3A12-AE9B-81AF0BA27E06}"/>
              </a:ext>
            </a:extLst>
          </p:cNvPr>
          <p:cNvCxnSpPr>
            <a:cxnSpLocks/>
          </p:cNvCxnSpPr>
          <p:nvPr/>
        </p:nvCxnSpPr>
        <p:spPr>
          <a:xfrm flipV="1">
            <a:off x="2830146" y="2734961"/>
            <a:ext cx="5018" cy="245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6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AA0F5-DBFE-4306-06B9-78DCF7A5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E8777CA6-6754-27D3-1723-4493C490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18" y="1723128"/>
            <a:ext cx="6326564" cy="474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477238-1D2E-BE33-BF4D-EDB730D1CA34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7119AFA-BFD0-D749-2756-3D6B2E318C45}"/>
              </a:ext>
            </a:extLst>
          </p:cNvPr>
          <p:cNvGrpSpPr/>
          <p:nvPr/>
        </p:nvGrpSpPr>
        <p:grpSpPr>
          <a:xfrm>
            <a:off x="6068291" y="924652"/>
            <a:ext cx="2650806" cy="642242"/>
            <a:chOff x="4842975" y="444638"/>
            <a:chExt cx="3534408" cy="856322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2ABB75E-008A-71FD-EC87-384F48A6B249}"/>
                </a:ext>
              </a:extLst>
            </p:cNvPr>
            <p:cNvSpPr txBox="1"/>
            <p:nvPr/>
          </p:nvSpPr>
          <p:spPr>
            <a:xfrm>
              <a:off x="4842975" y="444638"/>
              <a:ext cx="35344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19BAF96B-6478-E61B-CE05-58CA6571145A}"/>
                </a:ext>
              </a:extLst>
            </p:cNvPr>
            <p:cNvCxnSpPr>
              <a:cxnSpLocks/>
            </p:cNvCxnSpPr>
            <p:nvPr/>
          </p:nvCxnSpPr>
          <p:spPr>
            <a:xfrm>
              <a:off x="6966806" y="805748"/>
              <a:ext cx="0" cy="495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DF1FED7-37C8-B4B6-E0C3-E2BE87B5D5EF}"/>
              </a:ext>
            </a:extLst>
          </p:cNvPr>
          <p:cNvSpPr txBox="1"/>
          <p:nvPr/>
        </p:nvSpPr>
        <p:spPr>
          <a:xfrm>
            <a:off x="1509331" y="924653"/>
            <a:ext cx="296616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表題の変更・削除はしないでください。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3C2628E-FC75-0DCB-DD33-B32F11042888}"/>
              </a:ext>
            </a:extLst>
          </p:cNvPr>
          <p:cNvCxnSpPr>
            <a:cxnSpLocks/>
          </p:cNvCxnSpPr>
          <p:nvPr/>
        </p:nvCxnSpPr>
        <p:spPr>
          <a:xfrm>
            <a:off x="2473037" y="1178568"/>
            <a:ext cx="0" cy="44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2F0CEA-CCAA-B488-A0DB-7F46E8D01EC6}"/>
              </a:ext>
            </a:extLst>
          </p:cNvPr>
          <p:cNvSpPr txBox="1"/>
          <p:nvPr/>
        </p:nvSpPr>
        <p:spPr>
          <a:xfrm>
            <a:off x="1791590" y="2748847"/>
            <a:ext cx="5560819" cy="12003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前頁「</a:t>
            </a:r>
            <a:r>
              <a:rPr kumimoji="1" lang="en-US" altLang="ja-JP" sz="1200" b="1">
                <a:solidFill>
                  <a:srgbClr val="FF0000"/>
                </a:solidFill>
              </a:rPr>
              <a:t>3</a:t>
            </a:r>
            <a:r>
              <a:rPr kumimoji="1" lang="ja-JP" altLang="en-US" sz="1200" b="1">
                <a:solidFill>
                  <a:srgbClr val="FF0000"/>
                </a:solidFill>
              </a:rPr>
              <a:t>．アイデアを実現する方法」で、そのアクションが多くの人に広がると世界や社会、あるいは解決を目指す課題は、どのように変化すると思いますか。</a:t>
            </a:r>
          </a:p>
          <a:p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もし可能なら、解決を目指す最終的な姿まで、どのように段階的に進めていけばよいかを考えてみましょう。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00346-ED9F-78A1-871B-97D97817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015B498-F4D6-1B60-C3FE-FC89522C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67" y="1745736"/>
            <a:ext cx="5464063" cy="409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FBC849-8F0B-5B8B-01E3-94621B43CABD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＜作成手順＞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F3CE5DF-CD5A-B944-3782-CBFEE31A04AE}"/>
              </a:ext>
            </a:extLst>
          </p:cNvPr>
          <p:cNvGrpSpPr/>
          <p:nvPr/>
        </p:nvGrpSpPr>
        <p:grpSpPr>
          <a:xfrm>
            <a:off x="5585691" y="924653"/>
            <a:ext cx="2650806" cy="642242"/>
            <a:chOff x="4842975" y="444638"/>
            <a:chExt cx="3534408" cy="85632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E5CBEE6-9165-FAA8-391A-62DCEA269533}"/>
                </a:ext>
              </a:extLst>
            </p:cNvPr>
            <p:cNvSpPr txBox="1"/>
            <p:nvPr/>
          </p:nvSpPr>
          <p:spPr>
            <a:xfrm>
              <a:off x="4842975" y="444638"/>
              <a:ext cx="35344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FF0000"/>
                  </a:solidFill>
                </a:rPr>
                <a:t>このロゴは削除しないでください。</a:t>
              </a:r>
              <a:endParaRPr kumimoji="1" lang="en-US" altLang="ja-JP" sz="1200" b="1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7503BC4A-269A-8FFA-3F76-0007B5EC9932}"/>
                </a:ext>
              </a:extLst>
            </p:cNvPr>
            <p:cNvCxnSpPr>
              <a:cxnSpLocks/>
            </p:cNvCxnSpPr>
            <p:nvPr/>
          </p:nvCxnSpPr>
          <p:spPr>
            <a:xfrm>
              <a:off x="6966806" y="805748"/>
              <a:ext cx="0" cy="4952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9C8A12-3750-CAD5-DDF4-335A3FBA967C}"/>
              </a:ext>
            </a:extLst>
          </p:cNvPr>
          <p:cNvSpPr txBox="1"/>
          <p:nvPr/>
        </p:nvSpPr>
        <p:spPr>
          <a:xfrm>
            <a:off x="1509331" y="924653"/>
            <a:ext cx="296616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表題の変更・削除はしないでください。</a:t>
            </a:r>
            <a:endParaRPr kumimoji="1" lang="en-US" altLang="ja-JP" sz="1200" b="1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CC936D0-F231-7001-0E50-190A9BD49FEA}"/>
              </a:ext>
            </a:extLst>
          </p:cNvPr>
          <p:cNvCxnSpPr>
            <a:cxnSpLocks/>
          </p:cNvCxnSpPr>
          <p:nvPr/>
        </p:nvCxnSpPr>
        <p:spPr>
          <a:xfrm>
            <a:off x="2473037" y="1178568"/>
            <a:ext cx="0" cy="4476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FB44EC-31F2-11C7-8B4D-CDC676B8ADA5}"/>
              </a:ext>
            </a:extLst>
          </p:cNvPr>
          <p:cNvSpPr txBox="1"/>
          <p:nvPr/>
        </p:nvSpPr>
        <p:spPr>
          <a:xfrm>
            <a:off x="2515043" y="2596447"/>
            <a:ext cx="4113909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rgbClr val="FF0000"/>
                </a:solidFill>
              </a:rPr>
              <a:t>この探究学習を通じて、皆さんの気持ちの変化や学び、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r>
              <a:rPr kumimoji="1" lang="ja-JP" altLang="en-US" sz="1200" b="1">
                <a:solidFill>
                  <a:srgbClr val="FF0000"/>
                </a:solidFill>
              </a:rPr>
              <a:t>気づきを記載ください。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B5FAA6-74CF-79E2-20B6-ACADAE0A8732}"/>
              </a:ext>
            </a:extLst>
          </p:cNvPr>
          <p:cNvSpPr txBox="1"/>
          <p:nvPr/>
        </p:nvSpPr>
        <p:spPr>
          <a:xfrm>
            <a:off x="0" y="6174789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>
                <a:solidFill>
                  <a:schemeClr val="bg1"/>
                </a:solidFill>
              </a:rPr>
              <a:t>※</a:t>
            </a:r>
            <a:r>
              <a:rPr kumimoji="1" lang="ja-JP" altLang="en-US" sz="2000" b="1">
                <a:solidFill>
                  <a:schemeClr val="bg1"/>
                </a:solidFill>
              </a:rPr>
              <a:t>ここまでが、各スライドの詳しい書き方解説です。次のページから始まる「規定テンプレート」を使って、スライドを作成していきましょう！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338977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D08B-895E-4923-AB1B-86BEAC0F025E}"/>
              </a:ext>
            </a:extLst>
          </p:cNvPr>
          <p:cNvSpPr txBox="1"/>
          <p:nvPr/>
        </p:nvSpPr>
        <p:spPr>
          <a:xfrm>
            <a:off x="2536280" y="2905780"/>
            <a:ext cx="407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/>
              <a:t>プラン名</a:t>
            </a:r>
            <a:endParaRPr kumimoji="1" lang="en-US" altLang="ja-JP" sz="2800" b="1" u="sng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CE9F4C-946F-4E7A-9F3F-1E1B217227F9}"/>
              </a:ext>
            </a:extLst>
          </p:cNvPr>
          <p:cNvSpPr txBox="1"/>
          <p:nvPr/>
        </p:nvSpPr>
        <p:spPr>
          <a:xfrm>
            <a:off x="905064" y="4584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チーム名：</a:t>
            </a:r>
            <a:endParaRPr kumimoji="1"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159444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崇志</dc:creator>
  <cp:revision>1</cp:revision>
  <cp:lastPrinted>2026-05-08T04:24:26Z</cp:lastPrinted>
  <dcterms:created xsi:type="dcterms:W3CDTF">2019-11-03T02:01:44Z</dcterms:created>
  <dcterms:modified xsi:type="dcterms:W3CDTF">2026-06-15T09:48:14Z</dcterms:modified>
</cp:coreProperties>
</file>