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6"/>
  </p:notesMasterIdLst>
  <p:sldIdLst>
    <p:sldId id="259" r:id="rId2"/>
    <p:sldId id="282" r:id="rId3"/>
    <p:sldId id="271" r:id="rId4"/>
    <p:sldId id="281" r:id="rId5"/>
    <p:sldId id="277" r:id="rId6"/>
    <p:sldId id="283" r:id="rId7"/>
    <p:sldId id="273" r:id="rId8"/>
    <p:sldId id="278" r:id="rId9"/>
    <p:sldId id="256" r:id="rId10"/>
    <p:sldId id="265" r:id="rId11"/>
    <p:sldId id="266" r:id="rId12"/>
    <p:sldId id="267" r:id="rId13"/>
    <p:sldId id="268" r:id="rId14"/>
    <p:sldId id="269" r:id="rId15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7D9"/>
    <a:srgbClr val="F1E5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chizenya Michiko" userId="daf702b3-98f7-4a9e-8b6c-5b61c16ea95f" providerId="ADAL" clId="{E3C0D953-5789-4BE1-9253-498F6DA1F6CF}"/>
    <pc:docChg chg="modSld modMainMaster modNotesMaster">
      <pc:chgData name="Echizenya Michiko" userId="daf702b3-98f7-4a9e-8b6c-5b61c16ea95f" providerId="ADAL" clId="{E3C0D953-5789-4BE1-9253-498F6DA1F6CF}" dt="2026-08-09T01:11:18.188" v="554" actId="1076"/>
      <pc:docMkLst>
        <pc:docMk/>
      </pc:docMkLst>
      <pc:sldChg chg="modSp modNotes">
        <pc:chgData name="Echizenya Michiko" userId="daf702b3-98f7-4a9e-8b6c-5b61c16ea95f" providerId="ADAL" clId="{E3C0D953-5789-4BE1-9253-498F6DA1F6CF}" dt="2026-08-06T02:34:37.710" v="192"/>
        <pc:sldMkLst>
          <pc:docMk/>
          <pc:sldMk cId="1594447570" sldId="256"/>
        </pc:sldMkLst>
        <pc:spChg chg="mod">
          <ac:chgData name="Echizenya Michiko" userId="daf702b3-98f7-4a9e-8b6c-5b61c16ea95f" providerId="ADAL" clId="{E3C0D953-5789-4BE1-9253-498F6DA1F6CF}" dt="2026-08-06T02:34:37.710" v="192"/>
          <ac:spMkLst>
            <pc:docMk/>
            <pc:sldMk cId="1594447570" sldId="256"/>
            <ac:spMk id="6" creationId="{78DED08B-895E-4923-AB1B-86BEAC0F025E}"/>
          </ac:spMkLst>
        </pc:spChg>
        <pc:spChg chg="mod">
          <ac:chgData name="Echizenya Michiko" userId="daf702b3-98f7-4a9e-8b6c-5b61c16ea95f" providerId="ADAL" clId="{E3C0D953-5789-4BE1-9253-498F6DA1F6CF}" dt="2026-08-06T02:34:37.710" v="192"/>
          <ac:spMkLst>
            <pc:docMk/>
            <pc:sldMk cId="1594447570" sldId="256"/>
            <ac:spMk id="7" creationId="{FBCE9F4C-946F-4E7A-9F3F-1E1B217227F9}"/>
          </ac:spMkLst>
        </pc:spChg>
      </pc:sldChg>
      <pc:sldChg chg="modSp mod">
        <pc:chgData name="Echizenya Michiko" userId="daf702b3-98f7-4a9e-8b6c-5b61c16ea95f" providerId="ADAL" clId="{E3C0D953-5789-4BE1-9253-498F6DA1F6CF}" dt="2026-08-09T00:53:51.070" v="254" actId="14100"/>
        <pc:sldMkLst>
          <pc:docMk/>
          <pc:sldMk cId="512334351" sldId="259"/>
        </pc:sldMkLst>
        <pc:spChg chg="mod">
          <ac:chgData name="Echizenya Michiko" userId="daf702b3-98f7-4a9e-8b6c-5b61c16ea95f" providerId="ADAL" clId="{E3C0D953-5789-4BE1-9253-498F6DA1F6CF}" dt="2026-08-09T00:53:51.070" v="254" actId="14100"/>
          <ac:spMkLst>
            <pc:docMk/>
            <pc:sldMk cId="512334351" sldId="259"/>
            <ac:spMk id="2" creationId="{AB76C0C1-7417-485A-B08D-C64D336A8F80}"/>
          </ac:spMkLst>
        </pc:spChg>
        <pc:spChg chg="mod">
          <ac:chgData name="Echizenya Michiko" userId="daf702b3-98f7-4a9e-8b6c-5b61c16ea95f" providerId="ADAL" clId="{E3C0D953-5789-4BE1-9253-498F6DA1F6CF}" dt="2026-08-09T00:31:00.604" v="224" actId="14100"/>
          <ac:spMkLst>
            <pc:docMk/>
            <pc:sldMk cId="512334351" sldId="259"/>
            <ac:spMk id="23" creationId="{AAEF862D-82BD-4A0F-8594-6A5CE2F2911F}"/>
          </ac:spMkLst>
        </pc:spChg>
        <pc:picChg chg="mod">
          <ac:chgData name="Echizenya Michiko" userId="daf702b3-98f7-4a9e-8b6c-5b61c16ea95f" providerId="ADAL" clId="{E3C0D953-5789-4BE1-9253-498F6DA1F6CF}" dt="2026-08-09T00:31:03.881" v="225" actId="1076"/>
          <ac:picMkLst>
            <pc:docMk/>
            <pc:sldMk cId="512334351" sldId="259"/>
            <ac:picMk id="5" creationId="{8CE887CC-56FC-4F3E-9465-89918103C677}"/>
          </ac:picMkLst>
        </pc:picChg>
        <pc:picChg chg="mod">
          <ac:chgData name="Echizenya Michiko" userId="daf702b3-98f7-4a9e-8b6c-5b61c16ea95f" providerId="ADAL" clId="{E3C0D953-5789-4BE1-9253-498F6DA1F6CF}" dt="2026-08-09T00:31:06.669" v="226" actId="1076"/>
          <ac:picMkLst>
            <pc:docMk/>
            <pc:sldMk cId="512334351" sldId="259"/>
            <ac:picMk id="6" creationId="{2CF10324-8E34-4B7C-BE77-EBEFADF5415D}"/>
          </ac:picMkLst>
        </pc:picChg>
        <pc:picChg chg="mod">
          <ac:chgData name="Echizenya Michiko" userId="daf702b3-98f7-4a9e-8b6c-5b61c16ea95f" providerId="ADAL" clId="{E3C0D953-5789-4BE1-9253-498F6DA1F6CF}" dt="2026-08-09T00:31:17.896" v="229" actId="1076"/>
          <ac:picMkLst>
            <pc:docMk/>
            <pc:sldMk cId="512334351" sldId="259"/>
            <ac:picMk id="7" creationId="{12FA908A-94BF-4A0C-A0A3-80F658FA880E}"/>
          </ac:picMkLst>
        </pc:picChg>
        <pc:picChg chg="mod">
          <ac:chgData name="Echizenya Michiko" userId="daf702b3-98f7-4a9e-8b6c-5b61c16ea95f" providerId="ADAL" clId="{E3C0D953-5789-4BE1-9253-498F6DA1F6CF}" dt="2026-08-09T00:31:15.282" v="228" actId="1076"/>
          <ac:picMkLst>
            <pc:docMk/>
            <pc:sldMk cId="512334351" sldId="259"/>
            <ac:picMk id="8" creationId="{D8E740C5-5432-495F-93B2-F145F211C175}"/>
          </ac:picMkLst>
        </pc:picChg>
        <pc:picChg chg="mod">
          <ac:chgData name="Echizenya Michiko" userId="daf702b3-98f7-4a9e-8b6c-5b61c16ea95f" providerId="ADAL" clId="{E3C0D953-5789-4BE1-9253-498F6DA1F6CF}" dt="2026-08-09T00:31:20.321" v="230" actId="1076"/>
          <ac:picMkLst>
            <pc:docMk/>
            <pc:sldMk cId="512334351" sldId="259"/>
            <ac:picMk id="9" creationId="{B8837490-8419-4E63-B4CC-8587C82EA462}"/>
          </ac:picMkLst>
        </pc:picChg>
        <pc:picChg chg="mod">
          <ac:chgData name="Echizenya Michiko" userId="daf702b3-98f7-4a9e-8b6c-5b61c16ea95f" providerId="ADAL" clId="{E3C0D953-5789-4BE1-9253-498F6DA1F6CF}" dt="2026-08-09T00:31:27.660" v="231" actId="1076"/>
          <ac:picMkLst>
            <pc:docMk/>
            <pc:sldMk cId="512334351" sldId="259"/>
            <ac:picMk id="10" creationId="{AF4B76BE-99B2-4366-ADD5-7902BCCEF05D}"/>
          </ac:picMkLst>
        </pc:picChg>
        <pc:picChg chg="mod">
          <ac:chgData name="Echizenya Michiko" userId="daf702b3-98f7-4a9e-8b6c-5b61c16ea95f" providerId="ADAL" clId="{E3C0D953-5789-4BE1-9253-498F6DA1F6CF}" dt="2026-08-09T00:31:33.622" v="232" actId="1076"/>
          <ac:picMkLst>
            <pc:docMk/>
            <pc:sldMk cId="512334351" sldId="259"/>
            <ac:picMk id="11" creationId="{EEEB77ED-A518-41D8-B2B6-7F465EA74226}"/>
          </ac:picMkLst>
        </pc:picChg>
        <pc:picChg chg="mod">
          <ac:chgData name="Echizenya Michiko" userId="daf702b3-98f7-4a9e-8b6c-5b61c16ea95f" providerId="ADAL" clId="{E3C0D953-5789-4BE1-9253-498F6DA1F6CF}" dt="2026-08-09T00:31:41.433" v="233" actId="1076"/>
          <ac:picMkLst>
            <pc:docMk/>
            <pc:sldMk cId="512334351" sldId="259"/>
            <ac:picMk id="12" creationId="{DA352369-D8E7-4299-B4CE-F0382E9D8914}"/>
          </ac:picMkLst>
        </pc:picChg>
        <pc:picChg chg="mod">
          <ac:chgData name="Echizenya Michiko" userId="daf702b3-98f7-4a9e-8b6c-5b61c16ea95f" providerId="ADAL" clId="{E3C0D953-5789-4BE1-9253-498F6DA1F6CF}" dt="2026-08-09T00:31:47.179" v="234" actId="1076"/>
          <ac:picMkLst>
            <pc:docMk/>
            <pc:sldMk cId="512334351" sldId="259"/>
            <ac:picMk id="13" creationId="{648BB6E9-C644-4402-BEFD-EDE7DD7AB6FB}"/>
          </ac:picMkLst>
        </pc:picChg>
        <pc:picChg chg="mod">
          <ac:chgData name="Echizenya Michiko" userId="daf702b3-98f7-4a9e-8b6c-5b61c16ea95f" providerId="ADAL" clId="{E3C0D953-5789-4BE1-9253-498F6DA1F6CF}" dt="2026-08-09T00:32:00.358" v="236" actId="1076"/>
          <ac:picMkLst>
            <pc:docMk/>
            <pc:sldMk cId="512334351" sldId="259"/>
            <ac:picMk id="14" creationId="{5CBA90A5-6644-4EF1-AFD8-B5B8CD9EA7CD}"/>
          </ac:picMkLst>
        </pc:picChg>
        <pc:picChg chg="mod">
          <ac:chgData name="Echizenya Michiko" userId="daf702b3-98f7-4a9e-8b6c-5b61c16ea95f" providerId="ADAL" clId="{E3C0D953-5789-4BE1-9253-498F6DA1F6CF}" dt="2026-08-09T00:32:06.833" v="237" actId="1076"/>
          <ac:picMkLst>
            <pc:docMk/>
            <pc:sldMk cId="512334351" sldId="259"/>
            <ac:picMk id="15" creationId="{BCC89165-44EF-4662-A18E-A05804637B31}"/>
          </ac:picMkLst>
        </pc:picChg>
        <pc:picChg chg="mod">
          <ac:chgData name="Echizenya Michiko" userId="daf702b3-98f7-4a9e-8b6c-5b61c16ea95f" providerId="ADAL" clId="{E3C0D953-5789-4BE1-9253-498F6DA1F6CF}" dt="2026-08-09T00:52:51.960" v="238" actId="1076"/>
          <ac:picMkLst>
            <pc:docMk/>
            <pc:sldMk cId="512334351" sldId="259"/>
            <ac:picMk id="16" creationId="{D35E3604-BAB2-4778-A851-DAA492F39008}"/>
          </ac:picMkLst>
        </pc:picChg>
        <pc:picChg chg="mod">
          <ac:chgData name="Echizenya Michiko" userId="daf702b3-98f7-4a9e-8b6c-5b61c16ea95f" providerId="ADAL" clId="{E3C0D953-5789-4BE1-9253-498F6DA1F6CF}" dt="2026-08-09T00:52:57.953" v="240" actId="1076"/>
          <ac:picMkLst>
            <pc:docMk/>
            <pc:sldMk cId="512334351" sldId="259"/>
            <ac:picMk id="17" creationId="{779F6A18-4E1A-49EC-96BF-DD06877BA4A7}"/>
          </ac:picMkLst>
        </pc:picChg>
        <pc:picChg chg="mod">
          <ac:chgData name="Echizenya Michiko" userId="daf702b3-98f7-4a9e-8b6c-5b61c16ea95f" providerId="ADAL" clId="{E3C0D953-5789-4BE1-9253-498F6DA1F6CF}" dt="2026-08-09T00:53:21.030" v="247" actId="1076"/>
          <ac:picMkLst>
            <pc:docMk/>
            <pc:sldMk cId="512334351" sldId="259"/>
            <ac:picMk id="18" creationId="{4F61EB11-7579-4832-942D-F059605265D1}"/>
          </ac:picMkLst>
        </pc:picChg>
        <pc:picChg chg="mod">
          <ac:chgData name="Echizenya Michiko" userId="daf702b3-98f7-4a9e-8b6c-5b61c16ea95f" providerId="ADAL" clId="{E3C0D953-5789-4BE1-9253-498F6DA1F6CF}" dt="2026-08-09T00:53:18.775" v="246" actId="1076"/>
          <ac:picMkLst>
            <pc:docMk/>
            <pc:sldMk cId="512334351" sldId="259"/>
            <ac:picMk id="19" creationId="{D5044285-A139-4A41-9875-F079EB1CA019}"/>
          </ac:picMkLst>
        </pc:picChg>
        <pc:picChg chg="mod">
          <ac:chgData name="Echizenya Michiko" userId="daf702b3-98f7-4a9e-8b6c-5b61c16ea95f" providerId="ADAL" clId="{E3C0D953-5789-4BE1-9253-498F6DA1F6CF}" dt="2026-08-09T00:53:16.076" v="245" actId="1076"/>
          <ac:picMkLst>
            <pc:docMk/>
            <pc:sldMk cId="512334351" sldId="259"/>
            <ac:picMk id="20" creationId="{C4E818D8-248F-4353-881D-6EA3ECD0D9B9}"/>
          </ac:picMkLst>
        </pc:picChg>
        <pc:picChg chg="mod">
          <ac:chgData name="Echizenya Michiko" userId="daf702b3-98f7-4a9e-8b6c-5b61c16ea95f" providerId="ADAL" clId="{E3C0D953-5789-4BE1-9253-498F6DA1F6CF}" dt="2026-08-09T00:31:50.578" v="235" actId="1076"/>
          <ac:picMkLst>
            <pc:docMk/>
            <pc:sldMk cId="512334351" sldId="259"/>
            <ac:picMk id="21" creationId="{24F7B286-EB33-41F6-A191-543744EFAB6B}"/>
          </ac:picMkLst>
        </pc:picChg>
        <pc:picChg chg="mod">
          <ac:chgData name="Echizenya Michiko" userId="daf702b3-98f7-4a9e-8b6c-5b61c16ea95f" providerId="ADAL" clId="{E3C0D953-5789-4BE1-9253-498F6DA1F6CF}" dt="2026-08-09T00:53:45.200" v="253" actId="1076"/>
          <ac:picMkLst>
            <pc:docMk/>
            <pc:sldMk cId="512334351" sldId="259"/>
            <ac:picMk id="24" creationId="{37C97282-D59F-4D99-86B3-4A79A61D8C00}"/>
          </ac:picMkLst>
        </pc:picChg>
        <pc:picChg chg="mod">
          <ac:chgData name="Echizenya Michiko" userId="daf702b3-98f7-4a9e-8b6c-5b61c16ea95f" providerId="ADAL" clId="{E3C0D953-5789-4BE1-9253-498F6DA1F6CF}" dt="2026-08-09T00:53:27.342" v="248" actId="1076"/>
          <ac:picMkLst>
            <pc:docMk/>
            <pc:sldMk cId="512334351" sldId="259"/>
            <ac:picMk id="25" creationId="{880470A3-9E05-4D84-A996-25FD3D1F9D6B}"/>
          </ac:picMkLst>
        </pc:picChg>
      </pc:sldChg>
      <pc:sldChg chg="modSp mod">
        <pc:chgData name="Echizenya Michiko" userId="daf702b3-98f7-4a9e-8b6c-5b61c16ea95f" providerId="ADAL" clId="{E3C0D953-5789-4BE1-9253-498F6DA1F6CF}" dt="2026-08-09T01:10:51.293" v="550" actId="1076"/>
        <pc:sldMkLst>
          <pc:docMk/>
          <pc:sldMk cId="2031108081" sldId="265"/>
        </pc:sldMkLst>
        <pc:spChg chg="mod">
          <ac:chgData name="Echizenya Michiko" userId="daf702b3-98f7-4a9e-8b6c-5b61c16ea95f" providerId="ADAL" clId="{E3C0D953-5789-4BE1-9253-498F6DA1F6CF}" dt="2026-08-06T02:34:37.710" v="192"/>
          <ac:spMkLst>
            <pc:docMk/>
            <pc:sldMk cId="2031108081" sldId="265"/>
            <ac:spMk id="3" creationId="{A3F1325D-6901-7788-52FA-6827A4DAD79F}"/>
          </ac:spMkLst>
        </pc:spChg>
        <pc:spChg chg="mod">
          <ac:chgData name="Echizenya Michiko" userId="daf702b3-98f7-4a9e-8b6c-5b61c16ea95f" providerId="ADAL" clId="{E3C0D953-5789-4BE1-9253-498F6DA1F6CF}" dt="2026-08-06T02:34:37.710" v="192"/>
          <ac:spMkLst>
            <pc:docMk/>
            <pc:sldMk cId="2031108081" sldId="265"/>
            <ac:spMk id="4" creationId="{AC7CA7DE-3C25-B29E-FA4F-166C665E9F19}"/>
          </ac:spMkLst>
        </pc:spChg>
        <pc:cxnChg chg="mod">
          <ac:chgData name="Echizenya Michiko" userId="daf702b3-98f7-4a9e-8b6c-5b61c16ea95f" providerId="ADAL" clId="{E3C0D953-5789-4BE1-9253-498F6DA1F6CF}" dt="2026-08-09T01:10:51.293" v="550" actId="1076"/>
          <ac:cxnSpMkLst>
            <pc:docMk/>
            <pc:sldMk cId="2031108081" sldId="265"/>
            <ac:cxnSpMk id="8" creationId="{C8661DC8-ECDA-893D-1451-8B4A043679F3}"/>
          </ac:cxnSpMkLst>
        </pc:cxnChg>
      </pc:sldChg>
      <pc:sldChg chg="modSp mod">
        <pc:chgData name="Echizenya Michiko" userId="daf702b3-98f7-4a9e-8b6c-5b61c16ea95f" providerId="ADAL" clId="{E3C0D953-5789-4BE1-9253-498F6DA1F6CF}" dt="2026-08-09T01:10:56.281" v="551" actId="1076"/>
        <pc:sldMkLst>
          <pc:docMk/>
          <pc:sldMk cId="2243560016" sldId="266"/>
        </pc:sldMkLst>
        <pc:spChg chg="mod">
          <ac:chgData name="Echizenya Michiko" userId="daf702b3-98f7-4a9e-8b6c-5b61c16ea95f" providerId="ADAL" clId="{E3C0D953-5789-4BE1-9253-498F6DA1F6CF}" dt="2026-08-06T02:34:37.710" v="192"/>
          <ac:spMkLst>
            <pc:docMk/>
            <pc:sldMk cId="2243560016" sldId="266"/>
            <ac:spMk id="3" creationId="{92E03F9B-BCBD-9EA1-F4B9-D6B0D067AECD}"/>
          </ac:spMkLst>
        </pc:spChg>
        <pc:spChg chg="mod">
          <ac:chgData name="Echizenya Michiko" userId="daf702b3-98f7-4a9e-8b6c-5b61c16ea95f" providerId="ADAL" clId="{E3C0D953-5789-4BE1-9253-498F6DA1F6CF}" dt="2026-08-06T02:34:37.710" v="192"/>
          <ac:spMkLst>
            <pc:docMk/>
            <pc:sldMk cId="2243560016" sldId="266"/>
            <ac:spMk id="4" creationId="{DC677831-ED22-2D41-C462-48CC1554B1CF}"/>
          </ac:spMkLst>
        </pc:spChg>
        <pc:spChg chg="mod">
          <ac:chgData name="Echizenya Michiko" userId="daf702b3-98f7-4a9e-8b6c-5b61c16ea95f" providerId="ADAL" clId="{E3C0D953-5789-4BE1-9253-498F6DA1F6CF}" dt="2026-08-06T02:34:37.710" v="192"/>
          <ac:spMkLst>
            <pc:docMk/>
            <pc:sldMk cId="2243560016" sldId="266"/>
            <ac:spMk id="6" creationId="{BD983846-6A24-D865-022B-52DF7192B487}"/>
          </ac:spMkLst>
        </pc:spChg>
        <pc:spChg chg="mod">
          <ac:chgData name="Echizenya Michiko" userId="daf702b3-98f7-4a9e-8b6c-5b61c16ea95f" providerId="ADAL" clId="{E3C0D953-5789-4BE1-9253-498F6DA1F6CF}" dt="2026-08-06T02:34:37.710" v="192"/>
          <ac:spMkLst>
            <pc:docMk/>
            <pc:sldMk cId="2243560016" sldId="266"/>
            <ac:spMk id="8" creationId="{1A9A013C-E74C-E56E-BD55-5CA1393BEA3D}"/>
          </ac:spMkLst>
        </pc:spChg>
        <pc:cxnChg chg="mod">
          <ac:chgData name="Echizenya Michiko" userId="daf702b3-98f7-4a9e-8b6c-5b61c16ea95f" providerId="ADAL" clId="{E3C0D953-5789-4BE1-9253-498F6DA1F6CF}" dt="2026-08-09T01:10:56.281" v="551" actId="1076"/>
          <ac:cxnSpMkLst>
            <pc:docMk/>
            <pc:sldMk cId="2243560016" sldId="266"/>
            <ac:cxnSpMk id="2" creationId="{704039B2-1CA5-80D0-BF16-F1A161B76CEE}"/>
          </ac:cxnSpMkLst>
        </pc:cxnChg>
      </pc:sldChg>
      <pc:sldChg chg="modSp mod">
        <pc:chgData name="Echizenya Michiko" userId="daf702b3-98f7-4a9e-8b6c-5b61c16ea95f" providerId="ADAL" clId="{E3C0D953-5789-4BE1-9253-498F6DA1F6CF}" dt="2026-08-09T01:11:02.644" v="552" actId="1076"/>
        <pc:sldMkLst>
          <pc:docMk/>
          <pc:sldMk cId="13960353" sldId="267"/>
        </pc:sldMkLst>
        <pc:spChg chg="mod">
          <ac:chgData name="Echizenya Michiko" userId="daf702b3-98f7-4a9e-8b6c-5b61c16ea95f" providerId="ADAL" clId="{E3C0D953-5789-4BE1-9253-498F6DA1F6CF}" dt="2026-08-06T02:34:37.710" v="192"/>
          <ac:spMkLst>
            <pc:docMk/>
            <pc:sldMk cId="13960353" sldId="267"/>
            <ac:spMk id="4" creationId="{6BD4AE54-4E42-047A-E5E5-25A899A18BCA}"/>
          </ac:spMkLst>
        </pc:spChg>
        <pc:spChg chg="mod">
          <ac:chgData name="Echizenya Michiko" userId="daf702b3-98f7-4a9e-8b6c-5b61c16ea95f" providerId="ADAL" clId="{E3C0D953-5789-4BE1-9253-498F6DA1F6CF}" dt="2026-08-06T02:34:37.710" v="192"/>
          <ac:spMkLst>
            <pc:docMk/>
            <pc:sldMk cId="13960353" sldId="267"/>
            <ac:spMk id="6" creationId="{780D0E88-D850-E3BC-08A1-A07C7DC36874}"/>
          </ac:spMkLst>
        </pc:spChg>
        <pc:cxnChg chg="mod">
          <ac:chgData name="Echizenya Michiko" userId="daf702b3-98f7-4a9e-8b6c-5b61c16ea95f" providerId="ADAL" clId="{E3C0D953-5789-4BE1-9253-498F6DA1F6CF}" dt="2026-08-09T01:11:02.644" v="552" actId="1076"/>
          <ac:cxnSpMkLst>
            <pc:docMk/>
            <pc:sldMk cId="13960353" sldId="267"/>
            <ac:cxnSpMk id="2" creationId="{5D868CE4-54F3-B4A0-1972-D989A0AB8134}"/>
          </ac:cxnSpMkLst>
        </pc:cxnChg>
      </pc:sldChg>
      <pc:sldChg chg="modSp mod">
        <pc:chgData name="Echizenya Michiko" userId="daf702b3-98f7-4a9e-8b6c-5b61c16ea95f" providerId="ADAL" clId="{E3C0D953-5789-4BE1-9253-498F6DA1F6CF}" dt="2026-08-09T01:11:12.066" v="553" actId="1076"/>
        <pc:sldMkLst>
          <pc:docMk/>
          <pc:sldMk cId="2611487605" sldId="268"/>
        </pc:sldMkLst>
        <pc:cxnChg chg="mod">
          <ac:chgData name="Echizenya Michiko" userId="daf702b3-98f7-4a9e-8b6c-5b61c16ea95f" providerId="ADAL" clId="{E3C0D953-5789-4BE1-9253-498F6DA1F6CF}" dt="2026-08-09T01:11:12.066" v="553" actId="1076"/>
          <ac:cxnSpMkLst>
            <pc:docMk/>
            <pc:sldMk cId="2611487605" sldId="268"/>
            <ac:cxnSpMk id="7" creationId="{780EC5DD-6266-DE4C-A96B-70F7E3228334}"/>
          </ac:cxnSpMkLst>
        </pc:cxnChg>
      </pc:sldChg>
      <pc:sldChg chg="modSp mod">
        <pc:chgData name="Echizenya Michiko" userId="daf702b3-98f7-4a9e-8b6c-5b61c16ea95f" providerId="ADAL" clId="{E3C0D953-5789-4BE1-9253-498F6DA1F6CF}" dt="2026-08-09T01:11:18.188" v="554" actId="1076"/>
        <pc:sldMkLst>
          <pc:docMk/>
          <pc:sldMk cId="2571174268" sldId="269"/>
        </pc:sldMkLst>
        <pc:cxnChg chg="mod">
          <ac:chgData name="Echizenya Michiko" userId="daf702b3-98f7-4a9e-8b6c-5b61c16ea95f" providerId="ADAL" clId="{E3C0D953-5789-4BE1-9253-498F6DA1F6CF}" dt="2026-08-09T01:11:18.188" v="554" actId="1076"/>
          <ac:cxnSpMkLst>
            <pc:docMk/>
            <pc:sldMk cId="2571174268" sldId="269"/>
            <ac:cxnSpMk id="4" creationId="{BB5949FB-067B-F269-B338-535A002DAF5E}"/>
          </ac:cxnSpMkLst>
        </pc:cxnChg>
      </pc:sldChg>
      <pc:sldChg chg="modSp mod">
        <pc:chgData name="Echizenya Michiko" userId="daf702b3-98f7-4a9e-8b6c-5b61c16ea95f" providerId="ADAL" clId="{E3C0D953-5789-4BE1-9253-498F6DA1F6CF}" dt="2026-08-09T00:57:36.772" v="313" actId="14100"/>
        <pc:sldMkLst>
          <pc:docMk/>
          <pc:sldMk cId="2617046409" sldId="271"/>
        </pc:sldMkLst>
        <pc:spChg chg="mod">
          <ac:chgData name="Echizenya Michiko" userId="daf702b3-98f7-4a9e-8b6c-5b61c16ea95f" providerId="ADAL" clId="{E3C0D953-5789-4BE1-9253-498F6DA1F6CF}" dt="2026-08-09T00:55:21.083" v="266" actId="14100"/>
          <ac:spMkLst>
            <pc:docMk/>
            <pc:sldMk cId="2617046409" sldId="271"/>
            <ac:spMk id="2" creationId="{92FEFF00-3FE6-AB4F-2312-902EF03F0EB9}"/>
          </ac:spMkLst>
        </pc:spChg>
        <pc:spChg chg="mod">
          <ac:chgData name="Echizenya Michiko" userId="daf702b3-98f7-4a9e-8b6c-5b61c16ea95f" providerId="ADAL" clId="{E3C0D953-5789-4BE1-9253-498F6DA1F6CF}" dt="2026-08-09T00:57:31.721" v="312" actId="1076"/>
          <ac:spMkLst>
            <pc:docMk/>
            <pc:sldMk cId="2617046409" sldId="271"/>
            <ac:spMk id="7" creationId="{58C39847-8197-4049-4E67-50776BB1E225}"/>
          </ac:spMkLst>
        </pc:spChg>
        <pc:spChg chg="mod">
          <ac:chgData name="Echizenya Michiko" userId="daf702b3-98f7-4a9e-8b6c-5b61c16ea95f" providerId="ADAL" clId="{E3C0D953-5789-4BE1-9253-498F6DA1F6CF}" dt="2026-08-09T00:57:19.577" v="309" actId="14100"/>
          <ac:spMkLst>
            <pc:docMk/>
            <pc:sldMk cId="2617046409" sldId="271"/>
            <ac:spMk id="12" creationId="{E6A6936D-EF06-5AA2-CB79-189B1D7B489F}"/>
          </ac:spMkLst>
        </pc:spChg>
        <pc:spChg chg="mod">
          <ac:chgData name="Echizenya Michiko" userId="daf702b3-98f7-4a9e-8b6c-5b61c16ea95f" providerId="ADAL" clId="{E3C0D953-5789-4BE1-9253-498F6DA1F6CF}" dt="2026-08-09T00:55:37.032" v="269" actId="1076"/>
          <ac:spMkLst>
            <pc:docMk/>
            <pc:sldMk cId="2617046409" sldId="271"/>
            <ac:spMk id="18" creationId="{D077F519-FFF0-B9CD-8D7B-0D4329B5E8BB}"/>
          </ac:spMkLst>
        </pc:spChg>
        <pc:spChg chg="mod">
          <ac:chgData name="Echizenya Michiko" userId="daf702b3-98f7-4a9e-8b6c-5b61c16ea95f" providerId="ADAL" clId="{E3C0D953-5789-4BE1-9253-498F6DA1F6CF}" dt="2026-08-09T00:56:24.364" v="290" actId="1076"/>
          <ac:spMkLst>
            <pc:docMk/>
            <pc:sldMk cId="2617046409" sldId="271"/>
            <ac:spMk id="19" creationId="{DE92277E-FED6-C0A8-25A4-977E9CA09183}"/>
          </ac:spMkLst>
        </pc:spChg>
        <pc:spChg chg="mod">
          <ac:chgData name="Echizenya Michiko" userId="daf702b3-98f7-4a9e-8b6c-5b61c16ea95f" providerId="ADAL" clId="{E3C0D953-5789-4BE1-9253-498F6DA1F6CF}" dt="2026-08-09T00:55:45.832" v="270" actId="1076"/>
          <ac:spMkLst>
            <pc:docMk/>
            <pc:sldMk cId="2617046409" sldId="271"/>
            <ac:spMk id="21" creationId="{E1758099-5E8B-EDF4-A8C4-47B0028FED13}"/>
          </ac:spMkLst>
        </pc:spChg>
        <pc:spChg chg="mod">
          <ac:chgData name="Echizenya Michiko" userId="daf702b3-98f7-4a9e-8b6c-5b61c16ea95f" providerId="ADAL" clId="{E3C0D953-5789-4BE1-9253-498F6DA1F6CF}" dt="2026-08-09T00:57:36.772" v="313" actId="14100"/>
          <ac:spMkLst>
            <pc:docMk/>
            <pc:sldMk cId="2617046409" sldId="271"/>
            <ac:spMk id="24" creationId="{6B0166C3-9DCF-F4D6-7B74-0474A20660F2}"/>
          </ac:spMkLst>
        </pc:spChg>
        <pc:grpChg chg="mod">
          <ac:chgData name="Echizenya Michiko" userId="daf702b3-98f7-4a9e-8b6c-5b61c16ea95f" providerId="ADAL" clId="{E3C0D953-5789-4BE1-9253-498F6DA1F6CF}" dt="2026-08-09T00:56:57.919" v="301" actId="14100"/>
          <ac:grpSpMkLst>
            <pc:docMk/>
            <pc:sldMk cId="2617046409" sldId="271"/>
            <ac:grpSpMk id="26" creationId="{F992C109-4BA8-D4A6-E73B-676B8D34DF34}"/>
          </ac:grpSpMkLst>
        </pc:grpChg>
        <pc:picChg chg="mod">
          <ac:chgData name="Echizenya Michiko" userId="daf702b3-98f7-4a9e-8b6c-5b61c16ea95f" providerId="ADAL" clId="{E3C0D953-5789-4BE1-9253-498F6DA1F6CF}" dt="2026-08-09T00:55:32.079" v="268" actId="14100"/>
          <ac:picMkLst>
            <pc:docMk/>
            <pc:sldMk cId="2617046409" sldId="271"/>
            <ac:picMk id="4" creationId="{5E84036C-8C1B-E61B-7895-4F66B31BA0EA}"/>
          </ac:picMkLst>
        </pc:picChg>
        <pc:cxnChg chg="mod">
          <ac:chgData name="Echizenya Michiko" userId="daf702b3-98f7-4a9e-8b6c-5b61c16ea95f" providerId="ADAL" clId="{E3C0D953-5789-4BE1-9253-498F6DA1F6CF}" dt="2026-08-09T00:56:15.317" v="288" actId="14100"/>
          <ac:cxnSpMkLst>
            <pc:docMk/>
            <pc:sldMk cId="2617046409" sldId="271"/>
            <ac:cxnSpMk id="8" creationId="{3EA14030-105A-BE0B-5E8B-E7B49D736352}"/>
          </ac:cxnSpMkLst>
        </pc:cxnChg>
        <pc:cxnChg chg="mod">
          <ac:chgData name="Echizenya Michiko" userId="daf702b3-98f7-4a9e-8b6c-5b61c16ea95f" providerId="ADAL" clId="{E3C0D953-5789-4BE1-9253-498F6DA1F6CF}" dt="2026-08-09T00:56:28.479" v="291" actId="14100"/>
          <ac:cxnSpMkLst>
            <pc:docMk/>
            <pc:sldMk cId="2617046409" sldId="271"/>
            <ac:cxnSpMk id="20" creationId="{F4833CC0-D89D-92CE-39F2-891C4BA547B7}"/>
          </ac:cxnSpMkLst>
        </pc:cxnChg>
        <pc:cxnChg chg="mod">
          <ac:chgData name="Echizenya Michiko" userId="daf702b3-98f7-4a9e-8b6c-5b61c16ea95f" providerId="ADAL" clId="{E3C0D953-5789-4BE1-9253-498F6DA1F6CF}" dt="2026-08-09T00:57:06.890" v="303" actId="14100"/>
          <ac:cxnSpMkLst>
            <pc:docMk/>
            <pc:sldMk cId="2617046409" sldId="271"/>
            <ac:cxnSpMk id="25" creationId="{4BA9CF71-EEF0-0BD4-7F67-E963CCBC4F8C}"/>
          </ac:cxnSpMkLst>
        </pc:cxnChg>
      </pc:sldChg>
      <pc:sldChg chg="modSp mod">
        <pc:chgData name="Echizenya Michiko" userId="daf702b3-98f7-4a9e-8b6c-5b61c16ea95f" providerId="ADAL" clId="{E3C0D953-5789-4BE1-9253-498F6DA1F6CF}" dt="2026-08-09T01:07:31.028" v="497" actId="403"/>
        <pc:sldMkLst>
          <pc:docMk/>
          <pc:sldMk cId="2729543933" sldId="273"/>
        </pc:sldMkLst>
        <pc:spChg chg="mod">
          <ac:chgData name="Echizenya Michiko" userId="daf702b3-98f7-4a9e-8b6c-5b61c16ea95f" providerId="ADAL" clId="{E3C0D953-5789-4BE1-9253-498F6DA1F6CF}" dt="2026-08-09T01:06:58.622" v="485" actId="404"/>
          <ac:spMkLst>
            <pc:docMk/>
            <pc:sldMk cId="2729543933" sldId="273"/>
            <ac:spMk id="13" creationId="{62ABB75E-008A-71FD-EC87-384F48A6B249}"/>
          </ac:spMkLst>
        </pc:spChg>
        <pc:spChg chg="mod">
          <ac:chgData name="Echizenya Michiko" userId="daf702b3-98f7-4a9e-8b6c-5b61c16ea95f" providerId="ADAL" clId="{E3C0D953-5789-4BE1-9253-498F6DA1F6CF}" dt="2026-08-09T01:03:41.474" v="461" actId="14100"/>
          <ac:spMkLst>
            <pc:docMk/>
            <pc:sldMk cId="2729543933" sldId="273"/>
            <ac:spMk id="15" creationId="{DB477238-1D2E-BE33-BF4D-EDB730D1CA34}"/>
          </ac:spMkLst>
        </pc:spChg>
        <pc:spChg chg="mod">
          <ac:chgData name="Echizenya Michiko" userId="daf702b3-98f7-4a9e-8b6c-5b61c16ea95f" providerId="ADAL" clId="{E3C0D953-5789-4BE1-9253-498F6DA1F6CF}" dt="2026-08-09T01:07:31.028" v="497" actId="403"/>
          <ac:spMkLst>
            <pc:docMk/>
            <pc:sldMk cId="2729543933" sldId="273"/>
            <ac:spMk id="18" creationId="{4DF1FED7-37C8-B4B6-E0C3-E2BE87B5D5EF}"/>
          </ac:spMkLst>
        </pc:spChg>
        <pc:spChg chg="mod">
          <ac:chgData name="Echizenya Michiko" userId="daf702b3-98f7-4a9e-8b6c-5b61c16ea95f" providerId="ADAL" clId="{E3C0D953-5789-4BE1-9253-498F6DA1F6CF}" dt="2026-08-09T01:07:24.378" v="491" actId="1076"/>
          <ac:spMkLst>
            <pc:docMk/>
            <pc:sldMk cId="2729543933" sldId="273"/>
            <ac:spMk id="22" creationId="{772F0CEA-CCAA-B488-A0DB-7F46E8D01EC6}"/>
          </ac:spMkLst>
        </pc:spChg>
        <pc:grpChg chg="mod">
          <ac:chgData name="Echizenya Michiko" userId="daf702b3-98f7-4a9e-8b6c-5b61c16ea95f" providerId="ADAL" clId="{E3C0D953-5789-4BE1-9253-498F6DA1F6CF}" dt="2026-08-09T01:06:52.832" v="477" actId="1076"/>
          <ac:grpSpMkLst>
            <pc:docMk/>
            <pc:sldMk cId="2729543933" sldId="273"/>
            <ac:grpSpMk id="12" creationId="{67119AFA-BFD0-D749-2756-3D6B2E318C45}"/>
          </ac:grpSpMkLst>
        </pc:grpChg>
        <pc:picChg chg="mod">
          <ac:chgData name="Echizenya Michiko" userId="daf702b3-98f7-4a9e-8b6c-5b61c16ea95f" providerId="ADAL" clId="{E3C0D953-5789-4BE1-9253-498F6DA1F6CF}" dt="2026-08-09T01:06:35.565" v="472" actId="1076"/>
          <ac:picMkLst>
            <pc:docMk/>
            <pc:sldMk cId="2729543933" sldId="273"/>
            <ac:picMk id="19" creationId="{E8777CA6-6754-27D3-1723-4493C4902D23}"/>
          </ac:picMkLst>
        </pc:picChg>
        <pc:cxnChg chg="mod">
          <ac:chgData name="Echizenya Michiko" userId="daf702b3-98f7-4a9e-8b6c-5b61c16ea95f" providerId="ADAL" clId="{E3C0D953-5789-4BE1-9253-498F6DA1F6CF}" dt="2026-08-09T01:07:14.305" v="488" actId="14100"/>
          <ac:cxnSpMkLst>
            <pc:docMk/>
            <pc:sldMk cId="2729543933" sldId="273"/>
            <ac:cxnSpMk id="14" creationId="{19BAF96B-6478-E61B-CE05-58CA6571145A}"/>
          </ac:cxnSpMkLst>
        </pc:cxnChg>
        <pc:cxnChg chg="mod">
          <ac:chgData name="Echizenya Michiko" userId="daf702b3-98f7-4a9e-8b6c-5b61c16ea95f" providerId="ADAL" clId="{E3C0D953-5789-4BE1-9253-498F6DA1F6CF}" dt="2026-08-09T01:07:31.028" v="497" actId="403"/>
          <ac:cxnSpMkLst>
            <pc:docMk/>
            <pc:sldMk cId="2729543933" sldId="273"/>
            <ac:cxnSpMk id="20" creationId="{D3C2628E-FC75-0DCB-DD33-B32F11042888}"/>
          </ac:cxnSpMkLst>
        </pc:cxnChg>
      </pc:sldChg>
      <pc:sldChg chg="modSp mod modNotes">
        <pc:chgData name="Echizenya Michiko" userId="daf702b3-98f7-4a9e-8b6c-5b61c16ea95f" providerId="ADAL" clId="{E3C0D953-5789-4BE1-9253-498F6DA1F6CF}" dt="2026-08-09T01:01:04" v="402" actId="14100"/>
        <pc:sldMkLst>
          <pc:docMk/>
          <pc:sldMk cId="1412240958" sldId="277"/>
        </pc:sldMkLst>
        <pc:spChg chg="mod">
          <ac:chgData name="Echizenya Michiko" userId="daf702b3-98f7-4a9e-8b6c-5b61c16ea95f" providerId="ADAL" clId="{E3C0D953-5789-4BE1-9253-498F6DA1F6CF}" dt="2026-08-09T01:00:55.563" v="400" actId="404"/>
          <ac:spMkLst>
            <pc:docMk/>
            <pc:sldMk cId="1412240958" sldId="277"/>
            <ac:spMk id="4" creationId="{AD82966E-1DB2-09DD-3B21-676E8B816B6E}"/>
          </ac:spMkLst>
        </pc:spChg>
        <pc:spChg chg="mod">
          <ac:chgData name="Echizenya Michiko" userId="daf702b3-98f7-4a9e-8b6c-5b61c16ea95f" providerId="ADAL" clId="{E3C0D953-5789-4BE1-9253-498F6DA1F6CF}" dt="2026-08-09T01:00:19.167" v="383" actId="1076"/>
          <ac:spMkLst>
            <pc:docMk/>
            <pc:sldMk cId="1412240958" sldId="277"/>
            <ac:spMk id="9" creationId="{689BAA7D-0A28-A22C-39B8-DD855FD34ECE}"/>
          </ac:spMkLst>
        </pc:spChg>
        <pc:spChg chg="mod">
          <ac:chgData name="Echizenya Michiko" userId="daf702b3-98f7-4a9e-8b6c-5b61c16ea95f" providerId="ADAL" clId="{E3C0D953-5789-4BE1-9253-498F6DA1F6CF}" dt="2026-08-09T01:00:04.830" v="376" actId="1076"/>
          <ac:spMkLst>
            <pc:docMk/>
            <pc:sldMk cId="1412240958" sldId="277"/>
            <ac:spMk id="10" creationId="{F0F4E455-57E5-A2DE-05B2-E96C65865E24}"/>
          </ac:spMkLst>
        </pc:spChg>
        <pc:spChg chg="mod">
          <ac:chgData name="Echizenya Michiko" userId="daf702b3-98f7-4a9e-8b6c-5b61c16ea95f" providerId="ADAL" clId="{E3C0D953-5789-4BE1-9253-498F6DA1F6CF}" dt="2026-08-09T00:59:38.942" v="367" actId="14100"/>
          <ac:spMkLst>
            <pc:docMk/>
            <pc:sldMk cId="1412240958" sldId="277"/>
            <ac:spMk id="12" creationId="{83451785-641C-6253-795D-9B49863C11D5}"/>
          </ac:spMkLst>
        </pc:spChg>
        <pc:spChg chg="mod">
          <ac:chgData name="Echizenya Michiko" userId="daf702b3-98f7-4a9e-8b6c-5b61c16ea95f" providerId="ADAL" clId="{E3C0D953-5789-4BE1-9253-498F6DA1F6CF}" dt="2026-08-09T01:00:24.822" v="388" actId="403"/>
          <ac:spMkLst>
            <pc:docMk/>
            <pc:sldMk cId="1412240958" sldId="277"/>
            <ac:spMk id="24" creationId="{7B59D234-D140-1D69-5E1B-864AFC1F6B36}"/>
          </ac:spMkLst>
        </pc:spChg>
        <pc:grpChg chg="mod">
          <ac:chgData name="Echizenya Michiko" userId="daf702b3-98f7-4a9e-8b6c-5b61c16ea95f" providerId="ADAL" clId="{E3C0D953-5789-4BE1-9253-498F6DA1F6CF}" dt="2026-08-09T01:00:32.209" v="389" actId="14100"/>
          <ac:grpSpMkLst>
            <pc:docMk/>
            <pc:sldMk cId="1412240958" sldId="277"/>
            <ac:grpSpMk id="26" creationId="{835A4C29-949F-2915-2210-DAC4AD100E65}"/>
          </ac:grpSpMkLst>
        </pc:grpChg>
        <pc:picChg chg="mod">
          <ac:chgData name="Echizenya Michiko" userId="daf702b3-98f7-4a9e-8b6c-5b61c16ea95f" providerId="ADAL" clId="{E3C0D953-5789-4BE1-9253-498F6DA1F6CF}" dt="2026-08-09T00:59:46.549" v="369" actId="1076"/>
          <ac:picMkLst>
            <pc:docMk/>
            <pc:sldMk cId="1412240958" sldId="277"/>
            <ac:picMk id="13" creationId="{A663EA84-78AE-4CF8-6B7F-5DD8F6DF0372}"/>
          </ac:picMkLst>
        </pc:picChg>
        <pc:cxnChg chg="mod">
          <ac:chgData name="Echizenya Michiko" userId="daf702b3-98f7-4a9e-8b6c-5b61c16ea95f" providerId="ADAL" clId="{E3C0D953-5789-4BE1-9253-498F6DA1F6CF}" dt="2026-08-09T01:01:04" v="402" actId="14100"/>
          <ac:cxnSpMkLst>
            <pc:docMk/>
            <pc:sldMk cId="1412240958" sldId="277"/>
            <ac:cxnSpMk id="6" creationId="{EBD0DA22-8A7F-C0BB-6396-75863E3133A0}"/>
          </ac:cxnSpMkLst>
        </pc:cxnChg>
        <pc:cxnChg chg="mod">
          <ac:chgData name="Echizenya Michiko" userId="daf702b3-98f7-4a9e-8b6c-5b61c16ea95f" providerId="ADAL" clId="{E3C0D953-5789-4BE1-9253-498F6DA1F6CF}" dt="2026-08-09T01:00:44.382" v="392" actId="14100"/>
          <ac:cxnSpMkLst>
            <pc:docMk/>
            <pc:sldMk cId="1412240958" sldId="277"/>
            <ac:cxnSpMk id="25" creationId="{67831D11-D054-3A91-3A6A-4E46B2D4D79F}"/>
          </ac:cxnSpMkLst>
        </pc:cxnChg>
      </pc:sldChg>
      <pc:sldChg chg="modSp mod">
        <pc:chgData name="Echizenya Michiko" userId="daf702b3-98f7-4a9e-8b6c-5b61c16ea95f" providerId="ADAL" clId="{E3C0D953-5789-4BE1-9253-498F6DA1F6CF}" dt="2026-08-09T01:09:00.621" v="533" actId="403"/>
        <pc:sldMkLst>
          <pc:docMk/>
          <pc:sldMk cId="3389778628" sldId="278"/>
        </pc:sldMkLst>
        <pc:spChg chg="mod">
          <ac:chgData name="Echizenya Michiko" userId="daf702b3-98f7-4a9e-8b6c-5b61c16ea95f" providerId="ADAL" clId="{E3C0D953-5789-4BE1-9253-498F6DA1F6CF}" dt="2026-08-09T01:08:25.377" v="520" actId="404"/>
          <ac:spMkLst>
            <pc:docMk/>
            <pc:sldMk cId="3389778628" sldId="278"/>
            <ac:spMk id="6" creationId="{AE5CBEE6-9165-FAA8-391A-62DCEA269533}"/>
          </ac:spMkLst>
        </pc:spChg>
        <pc:spChg chg="mod">
          <ac:chgData name="Echizenya Michiko" userId="daf702b3-98f7-4a9e-8b6c-5b61c16ea95f" providerId="ADAL" clId="{E3C0D953-5789-4BE1-9253-498F6DA1F6CF}" dt="2026-08-09T01:07:41.193" v="499" actId="14100"/>
          <ac:spMkLst>
            <pc:docMk/>
            <pc:sldMk cId="3389778628" sldId="278"/>
            <ac:spMk id="15" creationId="{4DFBC849-8F0B-5B8B-01E3-94621B43CABD}"/>
          </ac:spMkLst>
        </pc:spChg>
        <pc:spChg chg="mod">
          <ac:chgData name="Echizenya Michiko" userId="daf702b3-98f7-4a9e-8b6c-5b61c16ea95f" providerId="ADAL" clId="{E3C0D953-5789-4BE1-9253-498F6DA1F6CF}" dt="2026-08-09T01:09:00.621" v="533" actId="403"/>
          <ac:spMkLst>
            <pc:docMk/>
            <pc:sldMk cId="3389778628" sldId="278"/>
            <ac:spMk id="17" creationId="{BD9C8A12-3750-CAD5-DDF4-335A3FBA967C}"/>
          </ac:spMkLst>
        </pc:spChg>
        <pc:spChg chg="mod">
          <ac:chgData name="Echizenya Michiko" userId="daf702b3-98f7-4a9e-8b6c-5b61c16ea95f" providerId="ADAL" clId="{E3C0D953-5789-4BE1-9253-498F6DA1F6CF}" dt="2026-08-09T01:08:08.713" v="511" actId="1076"/>
          <ac:spMkLst>
            <pc:docMk/>
            <pc:sldMk cId="3389778628" sldId="278"/>
            <ac:spMk id="20" creationId="{77FB44EC-31F2-11C7-8B4D-CDC676B8ADA5}"/>
          </ac:spMkLst>
        </pc:spChg>
        <pc:spChg chg="mod">
          <ac:chgData name="Echizenya Michiko" userId="daf702b3-98f7-4a9e-8b6c-5b61c16ea95f" providerId="ADAL" clId="{E3C0D953-5789-4BE1-9253-498F6DA1F6CF}" dt="2026-08-09T01:08:18.809" v="513" actId="14100"/>
          <ac:spMkLst>
            <pc:docMk/>
            <pc:sldMk cId="3389778628" sldId="278"/>
            <ac:spMk id="24" creationId="{64B5FAA6-74CF-79E2-20B6-ACADAE0A8732}"/>
          </ac:spMkLst>
        </pc:spChg>
        <pc:grpChg chg="mod">
          <ac:chgData name="Echizenya Michiko" userId="daf702b3-98f7-4a9e-8b6c-5b61c16ea95f" providerId="ADAL" clId="{E3C0D953-5789-4BE1-9253-498F6DA1F6CF}" dt="2026-08-09T01:08:21.493" v="514" actId="1076"/>
          <ac:grpSpMkLst>
            <pc:docMk/>
            <pc:sldMk cId="3389778628" sldId="278"/>
            <ac:grpSpMk id="5" creationId="{EF3CE5DF-CD5A-B944-3782-CBFEE31A04AE}"/>
          </ac:grpSpMkLst>
        </pc:grpChg>
        <pc:picChg chg="mod">
          <ac:chgData name="Echizenya Michiko" userId="daf702b3-98f7-4a9e-8b6c-5b61c16ea95f" providerId="ADAL" clId="{E3C0D953-5789-4BE1-9253-498F6DA1F6CF}" dt="2026-08-09T01:07:56.100" v="501" actId="14100"/>
          <ac:picMkLst>
            <pc:docMk/>
            <pc:sldMk cId="3389778628" sldId="278"/>
            <ac:picMk id="14" creationId="{6015B498-F4D6-1B60-C3FE-FC89522CF1C4}"/>
          </ac:picMkLst>
        </pc:picChg>
        <pc:cxnChg chg="mod">
          <ac:chgData name="Echizenya Michiko" userId="daf702b3-98f7-4a9e-8b6c-5b61c16ea95f" providerId="ADAL" clId="{E3C0D953-5789-4BE1-9253-498F6DA1F6CF}" dt="2026-08-09T01:08:38.251" v="523" actId="14100"/>
          <ac:cxnSpMkLst>
            <pc:docMk/>
            <pc:sldMk cId="3389778628" sldId="278"/>
            <ac:cxnSpMk id="16" creationId="{7503BC4A-269A-8FFA-3F76-0007B5EC9932}"/>
          </ac:cxnSpMkLst>
        </pc:cxnChg>
        <pc:cxnChg chg="mod">
          <ac:chgData name="Echizenya Michiko" userId="daf702b3-98f7-4a9e-8b6c-5b61c16ea95f" providerId="ADAL" clId="{E3C0D953-5789-4BE1-9253-498F6DA1F6CF}" dt="2026-08-09T01:08:55.648" v="527" actId="1076"/>
          <ac:cxnSpMkLst>
            <pc:docMk/>
            <pc:sldMk cId="3389778628" sldId="278"/>
            <ac:cxnSpMk id="18" creationId="{ECC936D0-F231-7001-0E50-190A9BD49FEA}"/>
          </ac:cxnSpMkLst>
        </pc:cxnChg>
      </pc:sldChg>
      <pc:sldChg chg="modSp mod modNotes">
        <pc:chgData name="Echizenya Michiko" userId="daf702b3-98f7-4a9e-8b6c-5b61c16ea95f" providerId="ADAL" clId="{E3C0D953-5789-4BE1-9253-498F6DA1F6CF}" dt="2026-08-09T00:59:30.579" v="365" actId="1076"/>
        <pc:sldMkLst>
          <pc:docMk/>
          <pc:sldMk cId="1337137446" sldId="281"/>
        </pc:sldMkLst>
        <pc:spChg chg="mod">
          <ac:chgData name="Echizenya Michiko" userId="daf702b3-98f7-4a9e-8b6c-5b61c16ea95f" providerId="ADAL" clId="{E3C0D953-5789-4BE1-9253-498F6DA1F6CF}" dt="2026-08-09T00:59:30.579" v="365" actId="1076"/>
          <ac:spMkLst>
            <pc:docMk/>
            <pc:sldMk cId="1337137446" sldId="281"/>
            <ac:spMk id="3" creationId="{DD672876-16B8-8CD2-CCC1-F2C6EA50E94D}"/>
          </ac:spMkLst>
        </pc:spChg>
        <pc:spChg chg="mod">
          <ac:chgData name="Echizenya Michiko" userId="daf702b3-98f7-4a9e-8b6c-5b61c16ea95f" providerId="ADAL" clId="{E3C0D953-5789-4BE1-9253-498F6DA1F6CF}" dt="2026-08-09T00:58:59.628" v="346" actId="404"/>
          <ac:spMkLst>
            <pc:docMk/>
            <pc:sldMk cId="1337137446" sldId="281"/>
            <ac:spMk id="4" creationId="{546FD796-CD9F-19B9-FEC7-47553185F810}"/>
          </ac:spMkLst>
        </pc:spChg>
        <pc:spChg chg="mod">
          <ac:chgData name="Echizenya Michiko" userId="daf702b3-98f7-4a9e-8b6c-5b61c16ea95f" providerId="ADAL" clId="{E3C0D953-5789-4BE1-9253-498F6DA1F6CF}" dt="2026-08-09T00:59:06.460" v="353" actId="403"/>
          <ac:spMkLst>
            <pc:docMk/>
            <pc:sldMk cId="1337137446" sldId="281"/>
            <ac:spMk id="10" creationId="{06FD948B-FB07-13DD-473D-BF664AFC4CD2}"/>
          </ac:spMkLst>
        </pc:spChg>
        <pc:spChg chg="mod">
          <ac:chgData name="Echizenya Michiko" userId="daf702b3-98f7-4a9e-8b6c-5b61c16ea95f" providerId="ADAL" clId="{E3C0D953-5789-4BE1-9253-498F6DA1F6CF}" dt="2026-08-09T00:57:49.707" v="315" actId="14100"/>
          <ac:spMkLst>
            <pc:docMk/>
            <pc:sldMk cId="1337137446" sldId="281"/>
            <ac:spMk id="14" creationId="{82C8D368-792A-654E-C367-8E53C983A75C}"/>
          </ac:spMkLst>
        </pc:spChg>
        <pc:spChg chg="mod">
          <ac:chgData name="Echizenya Michiko" userId="daf702b3-98f7-4a9e-8b6c-5b61c16ea95f" providerId="ADAL" clId="{E3C0D953-5789-4BE1-9253-498F6DA1F6CF}" dt="2026-08-09T00:58:24.762" v="327" actId="404"/>
          <ac:spMkLst>
            <pc:docMk/>
            <pc:sldMk cId="1337137446" sldId="281"/>
            <ac:spMk id="24" creationId="{395D358A-892E-49F1-1FFF-A1A8A5AD067E}"/>
          </ac:spMkLst>
        </pc:spChg>
        <pc:grpChg chg="mod">
          <ac:chgData name="Echizenya Michiko" userId="daf702b3-98f7-4a9e-8b6c-5b61c16ea95f" providerId="ADAL" clId="{E3C0D953-5789-4BE1-9253-498F6DA1F6CF}" dt="2026-08-09T00:58:06.818" v="318" actId="1076"/>
          <ac:grpSpMkLst>
            <pc:docMk/>
            <pc:sldMk cId="1337137446" sldId="281"/>
            <ac:grpSpMk id="26" creationId="{FBE643C8-4826-1EAA-BBCE-2521544BBB95}"/>
          </ac:grpSpMkLst>
        </pc:grpChg>
        <pc:picChg chg="mod">
          <ac:chgData name="Echizenya Michiko" userId="daf702b3-98f7-4a9e-8b6c-5b61c16ea95f" providerId="ADAL" clId="{E3C0D953-5789-4BE1-9253-498F6DA1F6CF}" dt="2026-08-09T00:58:31.270" v="328" actId="1076"/>
          <ac:picMkLst>
            <pc:docMk/>
            <pc:sldMk cId="1337137446" sldId="281"/>
            <ac:picMk id="8" creationId="{4EA80C48-1321-491F-2B97-1D46B1AED43B}"/>
          </ac:picMkLst>
        </pc:picChg>
        <pc:cxnChg chg="mod">
          <ac:chgData name="Echizenya Michiko" userId="daf702b3-98f7-4a9e-8b6c-5b61c16ea95f" providerId="ADAL" clId="{E3C0D953-5789-4BE1-9253-498F6DA1F6CF}" dt="2026-08-09T00:58:59.628" v="346" actId="404"/>
          <ac:cxnSpMkLst>
            <pc:docMk/>
            <pc:sldMk cId="1337137446" sldId="281"/>
            <ac:cxnSpMk id="6" creationId="{C283AACC-C5DB-692F-FC9A-24FE0553A9B5}"/>
          </ac:cxnSpMkLst>
        </pc:cxnChg>
        <pc:cxnChg chg="mod">
          <ac:chgData name="Echizenya Michiko" userId="daf702b3-98f7-4a9e-8b6c-5b61c16ea95f" providerId="ADAL" clId="{E3C0D953-5789-4BE1-9253-498F6DA1F6CF}" dt="2026-08-09T00:58:24.762" v="327" actId="404"/>
          <ac:cxnSpMkLst>
            <pc:docMk/>
            <pc:sldMk cId="1337137446" sldId="281"/>
            <ac:cxnSpMk id="25" creationId="{C5639FCF-C57D-85AF-8E28-3309D3377917}"/>
          </ac:cxnSpMkLst>
        </pc:cxnChg>
      </pc:sldChg>
      <pc:sldChg chg="modSp mod modNotes">
        <pc:chgData name="Echizenya Michiko" userId="daf702b3-98f7-4a9e-8b6c-5b61c16ea95f" providerId="ADAL" clId="{E3C0D953-5789-4BE1-9253-498F6DA1F6CF}" dt="2026-08-09T00:55:11.732" v="264" actId="113"/>
        <pc:sldMkLst>
          <pc:docMk/>
          <pc:sldMk cId="1751541640" sldId="282"/>
        </pc:sldMkLst>
        <pc:spChg chg="mod">
          <ac:chgData name="Echizenya Michiko" userId="daf702b3-98f7-4a9e-8b6c-5b61c16ea95f" providerId="ADAL" clId="{E3C0D953-5789-4BE1-9253-498F6DA1F6CF}" dt="2026-08-09T00:55:11.732" v="264" actId="113"/>
          <ac:spMkLst>
            <pc:docMk/>
            <pc:sldMk cId="1751541640" sldId="282"/>
            <ac:spMk id="2" creationId="{1D2D920C-ED6A-3C80-6F74-EC9F4FB5DB33}"/>
          </ac:spMkLst>
        </pc:spChg>
        <pc:spChg chg="mod">
          <ac:chgData name="Echizenya Michiko" userId="daf702b3-98f7-4a9e-8b6c-5b61c16ea95f" providerId="ADAL" clId="{E3C0D953-5789-4BE1-9253-498F6DA1F6CF}" dt="2026-08-09T00:54:03.439" v="256" actId="14100"/>
          <ac:spMkLst>
            <pc:docMk/>
            <pc:sldMk cId="1751541640" sldId="282"/>
            <ac:spMk id="3" creationId="{D7402416-AF0A-F2B2-7384-B254F6293F28}"/>
          </ac:spMkLst>
        </pc:spChg>
      </pc:sldChg>
      <pc:sldChg chg="modSp mod">
        <pc:chgData name="Echizenya Michiko" userId="daf702b3-98f7-4a9e-8b6c-5b61c16ea95f" providerId="ADAL" clId="{E3C0D953-5789-4BE1-9253-498F6DA1F6CF}" dt="2026-08-09T01:03:28.009" v="459" actId="403"/>
        <pc:sldMkLst>
          <pc:docMk/>
          <pc:sldMk cId="2083568618" sldId="283"/>
        </pc:sldMkLst>
        <pc:spChg chg="mod">
          <ac:chgData name="Echizenya Michiko" userId="daf702b3-98f7-4a9e-8b6c-5b61c16ea95f" providerId="ADAL" clId="{E3C0D953-5789-4BE1-9253-498F6DA1F6CF}" dt="2026-08-09T01:03:28.009" v="459" actId="403"/>
          <ac:spMkLst>
            <pc:docMk/>
            <pc:sldMk cId="2083568618" sldId="283"/>
            <ac:spMk id="9" creationId="{76FA9234-2C0B-A749-2770-8C5A4CF562EB}"/>
          </ac:spMkLst>
        </pc:spChg>
        <pc:spChg chg="mod">
          <ac:chgData name="Echizenya Michiko" userId="daf702b3-98f7-4a9e-8b6c-5b61c16ea95f" providerId="ADAL" clId="{E3C0D953-5789-4BE1-9253-498F6DA1F6CF}" dt="2026-08-09T01:02:55.557" v="445" actId="403"/>
          <ac:spMkLst>
            <pc:docMk/>
            <pc:sldMk cId="2083568618" sldId="283"/>
            <ac:spMk id="16" creationId="{72F56F67-5D60-7046-CFEB-39905A7998B1}"/>
          </ac:spMkLst>
        </pc:spChg>
        <pc:spChg chg="mod">
          <ac:chgData name="Echizenya Michiko" userId="daf702b3-98f7-4a9e-8b6c-5b61c16ea95f" providerId="ADAL" clId="{E3C0D953-5789-4BE1-9253-498F6DA1F6CF}" dt="2026-08-09T01:01:17.708" v="404" actId="14100"/>
          <ac:spMkLst>
            <pc:docMk/>
            <pc:sldMk cId="2083568618" sldId="283"/>
            <ac:spMk id="20" creationId="{DDD29086-5578-1128-3AC0-FD58E2A0568C}"/>
          </ac:spMkLst>
        </pc:spChg>
        <pc:spChg chg="mod">
          <ac:chgData name="Echizenya Michiko" userId="daf702b3-98f7-4a9e-8b6c-5b61c16ea95f" providerId="ADAL" clId="{E3C0D953-5789-4BE1-9253-498F6DA1F6CF}" dt="2026-08-09T01:02:44.778" v="434" actId="1076"/>
          <ac:spMkLst>
            <pc:docMk/>
            <pc:sldMk cId="2083568618" sldId="283"/>
            <ac:spMk id="21" creationId="{94DC2868-D82F-0AE8-6A4E-EC6F84C0D41A}"/>
          </ac:spMkLst>
        </pc:spChg>
        <pc:spChg chg="mod">
          <ac:chgData name="Echizenya Michiko" userId="daf702b3-98f7-4a9e-8b6c-5b61c16ea95f" providerId="ADAL" clId="{E3C0D953-5789-4BE1-9253-498F6DA1F6CF}" dt="2026-08-09T01:02:27.884" v="425" actId="1076"/>
          <ac:spMkLst>
            <pc:docMk/>
            <pc:sldMk cId="2083568618" sldId="283"/>
            <ac:spMk id="23" creationId="{7F55D6A1-56FC-605B-7231-5A6B684CDAA4}"/>
          </ac:spMkLst>
        </pc:spChg>
        <pc:grpChg chg="mod">
          <ac:chgData name="Echizenya Michiko" userId="daf702b3-98f7-4a9e-8b6c-5b61c16ea95f" providerId="ADAL" clId="{E3C0D953-5789-4BE1-9253-498F6DA1F6CF}" dt="2026-08-09T01:02:59.450" v="446" actId="1076"/>
          <ac:grpSpMkLst>
            <pc:docMk/>
            <pc:sldMk cId="2083568618" sldId="283"/>
            <ac:grpSpMk id="7" creationId="{F9C84CD3-DEF3-7F9C-87E3-D88C53AFC29A}"/>
          </ac:grpSpMkLst>
        </pc:grpChg>
        <pc:grpChg chg="mod">
          <ac:chgData name="Echizenya Michiko" userId="daf702b3-98f7-4a9e-8b6c-5b61c16ea95f" providerId="ADAL" clId="{E3C0D953-5789-4BE1-9253-498F6DA1F6CF}" dt="2026-08-09T01:03:11.187" v="449" actId="1076"/>
          <ac:grpSpMkLst>
            <pc:docMk/>
            <pc:sldMk cId="2083568618" sldId="283"/>
            <ac:grpSpMk id="14" creationId="{3725A61F-A74B-3010-3838-8C7C24A41078}"/>
          </ac:grpSpMkLst>
        </pc:grpChg>
        <pc:picChg chg="mod">
          <ac:chgData name="Echizenya Michiko" userId="daf702b3-98f7-4a9e-8b6c-5b61c16ea95f" providerId="ADAL" clId="{E3C0D953-5789-4BE1-9253-498F6DA1F6CF}" dt="2026-08-09T01:02:05.586" v="420" actId="1076"/>
          <ac:picMkLst>
            <pc:docMk/>
            <pc:sldMk cId="2083568618" sldId="283"/>
            <ac:picMk id="3" creationId="{D8644DD6-C77F-71CE-ED34-DF3595BC4BB7}"/>
          </ac:picMkLst>
        </pc:picChg>
        <pc:cxnChg chg="mod">
          <ac:chgData name="Echizenya Michiko" userId="daf702b3-98f7-4a9e-8b6c-5b61c16ea95f" providerId="ADAL" clId="{E3C0D953-5789-4BE1-9253-498F6DA1F6CF}" dt="2026-08-09T01:03:20.860" v="451" actId="14100"/>
          <ac:cxnSpMkLst>
            <pc:docMk/>
            <pc:sldMk cId="2083568618" sldId="283"/>
            <ac:cxnSpMk id="10" creationId="{D0F71F65-A369-464E-3D71-84BB2ED9EFB6}"/>
          </ac:cxnSpMkLst>
        </pc:cxnChg>
        <pc:cxnChg chg="mod">
          <ac:chgData name="Echizenya Michiko" userId="daf702b3-98f7-4a9e-8b6c-5b61c16ea95f" providerId="ADAL" clId="{E3C0D953-5789-4BE1-9253-498F6DA1F6CF}" dt="2026-08-09T01:03:07.824" v="448" actId="14100"/>
          <ac:cxnSpMkLst>
            <pc:docMk/>
            <pc:sldMk cId="2083568618" sldId="283"/>
            <ac:cxnSpMk id="17" creationId="{A62E701D-0360-05C8-AA9A-E8F366CD0F9E}"/>
          </ac:cxnSpMkLst>
        </pc:cxnChg>
        <pc:cxnChg chg="mod">
          <ac:chgData name="Echizenya Michiko" userId="daf702b3-98f7-4a9e-8b6c-5b61c16ea95f" providerId="ADAL" clId="{E3C0D953-5789-4BE1-9253-498F6DA1F6CF}" dt="2026-08-09T01:02:22.129" v="424" actId="14100"/>
          <ac:cxnSpMkLst>
            <pc:docMk/>
            <pc:sldMk cId="2083568618" sldId="283"/>
            <ac:cxnSpMk id="18" creationId="{B72108F4-E272-8595-B4F5-98C5EA3E7D97}"/>
          </ac:cxnSpMkLst>
        </pc:cxnChg>
        <pc:cxnChg chg="mod">
          <ac:chgData name="Echizenya Michiko" userId="daf702b3-98f7-4a9e-8b6c-5b61c16ea95f" providerId="ADAL" clId="{E3C0D953-5789-4BE1-9253-498F6DA1F6CF}" dt="2026-08-09T01:02:14.845" v="422" actId="14100"/>
          <ac:cxnSpMkLst>
            <pc:docMk/>
            <pc:sldMk cId="2083568618" sldId="283"/>
            <ac:cxnSpMk id="22" creationId="{9FE8F237-2A8A-3A12-AE9B-81AF0BA27E06}"/>
          </ac:cxnSpMkLst>
        </pc:cxnChg>
      </pc:sldChg>
      <pc:sldMasterChg chg="modSldLayout">
        <pc:chgData name="Echizenya Michiko" userId="daf702b3-98f7-4a9e-8b6c-5b61c16ea95f" providerId="ADAL" clId="{E3C0D953-5789-4BE1-9253-498F6DA1F6CF}" dt="2026-08-09T01:10:35.183" v="549" actId="14100"/>
        <pc:sldMasterMkLst>
          <pc:docMk/>
          <pc:sldMasterMk cId="333809455" sldId="2147483674"/>
        </pc:sldMasterMkLst>
        <pc:sldLayoutChg chg="modSp mod">
          <pc:chgData name="Echizenya Michiko" userId="daf702b3-98f7-4a9e-8b6c-5b61c16ea95f" providerId="ADAL" clId="{E3C0D953-5789-4BE1-9253-498F6DA1F6CF}" dt="2026-08-09T01:09:44.559" v="541" actId="1076"/>
          <pc:sldLayoutMkLst>
            <pc:docMk/>
            <pc:sldMasterMk cId="333809455" sldId="2147483674"/>
            <pc:sldLayoutMk cId="1632094029" sldId="2147483686"/>
          </pc:sldLayoutMkLst>
          <pc:spChg chg="mod">
            <ac:chgData name="Echizenya Michiko" userId="daf702b3-98f7-4a9e-8b6c-5b61c16ea95f" providerId="ADAL" clId="{E3C0D953-5789-4BE1-9253-498F6DA1F6CF}" dt="2026-08-09T01:09:27.929" v="536" actId="1076"/>
            <ac:spMkLst>
              <pc:docMk/>
              <pc:sldMasterMk cId="333809455" sldId="2147483674"/>
              <pc:sldLayoutMk cId="1632094029" sldId="2147483686"/>
              <ac:spMk id="8" creationId="{A498A010-2EDC-2F04-1A45-7BFC5CF51735}"/>
            </ac:spMkLst>
          </pc:spChg>
          <pc:picChg chg="mod">
            <ac:chgData name="Echizenya Michiko" userId="daf702b3-98f7-4a9e-8b6c-5b61c16ea95f" providerId="ADAL" clId="{E3C0D953-5789-4BE1-9253-498F6DA1F6CF}" dt="2026-08-09T01:09:44.559" v="541" actId="1076"/>
            <ac:picMkLst>
              <pc:docMk/>
              <pc:sldMasterMk cId="333809455" sldId="2147483674"/>
              <pc:sldLayoutMk cId="1632094029" sldId="2147483686"/>
              <ac:picMk id="3" creationId="{8CD1596E-3338-85B0-32FC-88BA824081C9}"/>
            </ac:picMkLst>
          </pc:picChg>
        </pc:sldLayoutChg>
        <pc:sldLayoutChg chg="modSp mod">
          <pc:chgData name="Echizenya Michiko" userId="daf702b3-98f7-4a9e-8b6c-5b61c16ea95f" providerId="ADAL" clId="{E3C0D953-5789-4BE1-9253-498F6DA1F6CF}" dt="2026-08-09T01:09:58.440" v="544" actId="1076"/>
          <pc:sldLayoutMkLst>
            <pc:docMk/>
            <pc:sldMasterMk cId="333809455" sldId="2147483674"/>
            <pc:sldLayoutMk cId="935726285" sldId="2147483687"/>
          </pc:sldLayoutMkLst>
          <pc:spChg chg="mod">
            <ac:chgData name="Echizenya Michiko" userId="daf702b3-98f7-4a9e-8b6c-5b61c16ea95f" providerId="ADAL" clId="{E3C0D953-5789-4BE1-9253-498F6DA1F6CF}" dt="2026-08-09T01:09:50.411" v="542" actId="1076"/>
            <ac:spMkLst>
              <pc:docMk/>
              <pc:sldMasterMk cId="333809455" sldId="2147483674"/>
              <pc:sldLayoutMk cId="935726285" sldId="2147483687"/>
              <ac:spMk id="3" creationId="{8A258AF0-E342-3757-EAB9-11A864FEAD7D}"/>
            </ac:spMkLst>
          </pc:spChg>
          <pc:picChg chg="mod">
            <ac:chgData name="Echizenya Michiko" userId="daf702b3-98f7-4a9e-8b6c-5b61c16ea95f" providerId="ADAL" clId="{E3C0D953-5789-4BE1-9253-498F6DA1F6CF}" dt="2026-08-09T01:09:58.440" v="544" actId="1076"/>
            <ac:picMkLst>
              <pc:docMk/>
              <pc:sldMasterMk cId="333809455" sldId="2147483674"/>
              <pc:sldLayoutMk cId="935726285" sldId="2147483687"/>
              <ac:picMk id="4" creationId="{C6208EC4-44C3-8325-8603-3B6E5352E8FA}"/>
            </ac:picMkLst>
          </pc:picChg>
        </pc:sldLayoutChg>
        <pc:sldLayoutChg chg="modSp mod">
          <pc:chgData name="Echizenya Michiko" userId="daf702b3-98f7-4a9e-8b6c-5b61c16ea95f" providerId="ADAL" clId="{E3C0D953-5789-4BE1-9253-498F6DA1F6CF}" dt="2026-08-09T01:10:08.319" v="546" actId="1076"/>
          <pc:sldLayoutMkLst>
            <pc:docMk/>
            <pc:sldMasterMk cId="333809455" sldId="2147483674"/>
            <pc:sldLayoutMk cId="3718276481" sldId="2147483688"/>
          </pc:sldLayoutMkLst>
          <pc:picChg chg="mod">
            <ac:chgData name="Echizenya Michiko" userId="daf702b3-98f7-4a9e-8b6c-5b61c16ea95f" providerId="ADAL" clId="{E3C0D953-5789-4BE1-9253-498F6DA1F6CF}" dt="2026-08-09T01:10:08.319" v="546" actId="1076"/>
            <ac:picMkLst>
              <pc:docMk/>
              <pc:sldMasterMk cId="333809455" sldId="2147483674"/>
              <pc:sldLayoutMk cId="3718276481" sldId="2147483688"/>
              <ac:picMk id="4" creationId="{C6208EC4-44C3-8325-8603-3B6E5352E8FA}"/>
            </ac:picMkLst>
          </pc:picChg>
        </pc:sldLayoutChg>
        <pc:sldLayoutChg chg="modSp mod">
          <pc:chgData name="Echizenya Michiko" userId="daf702b3-98f7-4a9e-8b6c-5b61c16ea95f" providerId="ADAL" clId="{E3C0D953-5789-4BE1-9253-498F6DA1F6CF}" dt="2026-08-09T01:10:15.581" v="547" actId="14100"/>
          <pc:sldLayoutMkLst>
            <pc:docMk/>
            <pc:sldMasterMk cId="333809455" sldId="2147483674"/>
            <pc:sldLayoutMk cId="1180982340" sldId="2147483689"/>
          </pc:sldLayoutMkLst>
          <pc:picChg chg="mod">
            <ac:chgData name="Echizenya Michiko" userId="daf702b3-98f7-4a9e-8b6c-5b61c16ea95f" providerId="ADAL" clId="{E3C0D953-5789-4BE1-9253-498F6DA1F6CF}" dt="2026-08-09T01:10:15.581" v="547" actId="14100"/>
            <ac:picMkLst>
              <pc:docMk/>
              <pc:sldMasterMk cId="333809455" sldId="2147483674"/>
              <pc:sldLayoutMk cId="1180982340" sldId="2147483689"/>
              <ac:picMk id="4" creationId="{EE2237AB-A0D2-549B-FEDF-76561A78D184}"/>
            </ac:picMkLst>
          </pc:picChg>
        </pc:sldLayoutChg>
        <pc:sldLayoutChg chg="modSp mod">
          <pc:chgData name="Echizenya Michiko" userId="daf702b3-98f7-4a9e-8b6c-5b61c16ea95f" providerId="ADAL" clId="{E3C0D953-5789-4BE1-9253-498F6DA1F6CF}" dt="2026-08-09T01:10:27.119" v="548" actId="14100"/>
          <pc:sldLayoutMkLst>
            <pc:docMk/>
            <pc:sldMasterMk cId="333809455" sldId="2147483674"/>
            <pc:sldLayoutMk cId="4024455031" sldId="2147483690"/>
          </pc:sldLayoutMkLst>
          <pc:picChg chg="mod">
            <ac:chgData name="Echizenya Michiko" userId="daf702b3-98f7-4a9e-8b6c-5b61c16ea95f" providerId="ADAL" clId="{E3C0D953-5789-4BE1-9253-498F6DA1F6CF}" dt="2026-08-09T01:10:27.119" v="548" actId="14100"/>
            <ac:picMkLst>
              <pc:docMk/>
              <pc:sldMasterMk cId="333809455" sldId="2147483674"/>
              <pc:sldLayoutMk cId="4024455031" sldId="2147483690"/>
              <ac:picMk id="7" creationId="{ABD1D3DF-A97E-170E-051C-4D58A4FD8C2F}"/>
            </ac:picMkLst>
          </pc:picChg>
        </pc:sldLayoutChg>
        <pc:sldLayoutChg chg="modSp mod">
          <pc:chgData name="Echizenya Michiko" userId="daf702b3-98f7-4a9e-8b6c-5b61c16ea95f" providerId="ADAL" clId="{E3C0D953-5789-4BE1-9253-498F6DA1F6CF}" dt="2026-08-09T01:10:35.183" v="549" actId="14100"/>
          <pc:sldLayoutMkLst>
            <pc:docMk/>
            <pc:sldMasterMk cId="333809455" sldId="2147483674"/>
            <pc:sldLayoutMk cId="2511204054" sldId="2147483691"/>
          </pc:sldLayoutMkLst>
          <pc:picChg chg="mod">
            <ac:chgData name="Echizenya Michiko" userId="daf702b3-98f7-4a9e-8b6c-5b61c16ea95f" providerId="ADAL" clId="{E3C0D953-5789-4BE1-9253-498F6DA1F6CF}" dt="2026-08-09T01:10:35.183" v="549" actId="14100"/>
            <ac:picMkLst>
              <pc:docMk/>
              <pc:sldMasterMk cId="333809455" sldId="2147483674"/>
              <pc:sldLayoutMk cId="2511204054" sldId="2147483691"/>
              <ac:picMk id="4" creationId="{06D59EAC-DC26-7CBC-568F-75B9E6AEAD76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D3668-4031-47B5-A784-F676339D8797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EBC05-3B47-4ED8-8324-10906CDC3D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1979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EBC05-3B47-4ED8-8324-10906CDC3DC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679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87C61-F2F6-CF37-E9A5-9D14AF54D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9C5F93-A69A-95B7-4946-FB5327927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263B998-0376-B2EB-D949-190EBEF1D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391319-902C-E1BD-71E9-B8BEFD373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23B478-2436-468D-8120-46403462BC6F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7253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23B478-2436-468D-8120-46403462BC6F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301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EBC05-3B47-4ED8-8324-10906CDC3DC5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067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DF86-391A-462E-82A0-804357570EA3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E465-5142-4C62-B040-ECA79317C7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969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DF86-391A-462E-82A0-804357570EA3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E465-5142-4C62-B040-ECA79317C7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8045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DF86-391A-462E-82A0-804357570EA3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E465-5142-4C62-B040-ECA79317C7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1182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テンプレート：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498A010-2EDC-2F04-1A45-7BFC5CF51735}"/>
              </a:ext>
            </a:extLst>
          </p:cNvPr>
          <p:cNvSpPr txBox="1"/>
          <p:nvPr userDrawn="1"/>
        </p:nvSpPr>
        <p:spPr>
          <a:xfrm>
            <a:off x="10432430" y="0"/>
            <a:ext cx="1459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/>
              <a:t>2026</a:t>
            </a:r>
            <a:r>
              <a:rPr kumimoji="1" lang="ja-JP" altLang="en-US" sz="2000" b="1" dirty="0"/>
              <a:t>年度</a:t>
            </a:r>
            <a:endParaRPr kumimoji="1" lang="en-US" altLang="ja-JP" sz="2800" b="1" dirty="0"/>
          </a:p>
        </p:txBody>
      </p:sp>
      <p:pic>
        <p:nvPicPr>
          <p:cNvPr id="3" name="図 2" descr="図形&#10;&#10;自動的に生成された説明">
            <a:extLst>
              <a:ext uri="{FF2B5EF4-FFF2-40B4-BE49-F238E27FC236}">
                <a16:creationId xmlns:a16="http://schemas.microsoft.com/office/drawing/2014/main" id="{8CD1596E-3338-85B0-32FC-88BA824081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484" y="457150"/>
            <a:ext cx="1214582" cy="117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94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テンプレート：１．探究テーマと選んだ理由（課題設定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258AF0-E342-3757-EAB9-11A864FEAD7D}"/>
              </a:ext>
            </a:extLst>
          </p:cNvPr>
          <p:cNvSpPr txBox="1"/>
          <p:nvPr userDrawn="1"/>
        </p:nvSpPr>
        <p:spPr>
          <a:xfrm>
            <a:off x="187489" y="159055"/>
            <a:ext cx="6032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/>
              <a:t>１．探究テーマと選んだ理由（課題設定）</a:t>
            </a:r>
          </a:p>
        </p:txBody>
      </p:sp>
      <p:pic>
        <p:nvPicPr>
          <p:cNvPr id="4" name="図 3" descr="図形&#10;&#10;自動的に生成された説明">
            <a:extLst>
              <a:ext uri="{FF2B5EF4-FFF2-40B4-BE49-F238E27FC236}">
                <a16:creationId xmlns:a16="http://schemas.microsoft.com/office/drawing/2014/main" id="{C6208EC4-44C3-8325-8603-3B6E5352E8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7044" y="73714"/>
            <a:ext cx="547467" cy="54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26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テンプレート：２．アクションアイデアと目標（課題解決策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258AF0-E342-3757-EAB9-11A864FEAD7D}"/>
              </a:ext>
            </a:extLst>
          </p:cNvPr>
          <p:cNvSpPr txBox="1"/>
          <p:nvPr userDrawn="1"/>
        </p:nvSpPr>
        <p:spPr>
          <a:xfrm>
            <a:off x="102823" y="138794"/>
            <a:ext cx="6622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/>
              <a:t>２．アクションアイデアと目標（課題解決策）</a:t>
            </a:r>
          </a:p>
        </p:txBody>
      </p:sp>
      <p:pic>
        <p:nvPicPr>
          <p:cNvPr id="4" name="図 3" descr="図形&#10;&#10;自動的に生成された説明">
            <a:extLst>
              <a:ext uri="{FF2B5EF4-FFF2-40B4-BE49-F238E27FC236}">
                <a16:creationId xmlns:a16="http://schemas.microsoft.com/office/drawing/2014/main" id="{C6208EC4-44C3-8325-8603-3B6E5352E8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4666" y="109918"/>
            <a:ext cx="515243" cy="49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76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テンプレート：３．アイデアを実現する方法（協働体験・実験・検証・情報発信等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EC6630-978D-EE5E-E937-97F5D0782EC7}"/>
              </a:ext>
            </a:extLst>
          </p:cNvPr>
          <p:cNvSpPr txBox="1"/>
          <p:nvPr userDrawn="1"/>
        </p:nvSpPr>
        <p:spPr>
          <a:xfrm>
            <a:off x="102824" y="138794"/>
            <a:ext cx="8340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/>
              <a:t>３．アイデアを実現する方法</a:t>
            </a:r>
            <a:r>
              <a:rPr kumimoji="1" lang="ja-JP" altLang="en-US" sz="1800" b="1" dirty="0"/>
              <a:t>（協働体験・実験・検証・情報発信等）</a:t>
            </a:r>
            <a:endParaRPr kumimoji="1" lang="ja-JP" altLang="en-US" sz="2000" b="1" dirty="0"/>
          </a:p>
        </p:txBody>
      </p:sp>
      <p:pic>
        <p:nvPicPr>
          <p:cNvPr id="4" name="図 3" descr="図形&#10;&#10;自動的に生成された説明">
            <a:extLst>
              <a:ext uri="{FF2B5EF4-FFF2-40B4-BE49-F238E27FC236}">
                <a16:creationId xmlns:a16="http://schemas.microsoft.com/office/drawing/2014/main" id="{EE2237AB-A0D2-549B-FEDF-76561A78D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2178" y="138794"/>
            <a:ext cx="479198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9823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テンプレート：４．アクションが広がるとどう変わるか？（行動と影響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5714847-F2C4-E613-105B-3C5E5323A07A}"/>
              </a:ext>
            </a:extLst>
          </p:cNvPr>
          <p:cNvSpPr txBox="1"/>
          <p:nvPr userDrawn="1"/>
        </p:nvSpPr>
        <p:spPr>
          <a:xfrm>
            <a:off x="160330" y="138794"/>
            <a:ext cx="8186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/>
              <a:t>４．アクションが広がるとどう変わるか？（行動と影響）</a:t>
            </a:r>
          </a:p>
        </p:txBody>
      </p:sp>
      <p:pic>
        <p:nvPicPr>
          <p:cNvPr id="7" name="図 6" descr="図形&#10;&#10;自動的に生成された説明">
            <a:extLst>
              <a:ext uri="{FF2B5EF4-FFF2-40B4-BE49-F238E27FC236}">
                <a16:creationId xmlns:a16="http://schemas.microsoft.com/office/drawing/2014/main" id="{ABD1D3DF-A97E-170E-051C-4D58A4FD8C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551" y="138794"/>
            <a:ext cx="450626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55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テンプレート：５．探究学習を通した心の変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6331E80-E0BB-A311-0040-AEA7ACACB5F6}"/>
              </a:ext>
            </a:extLst>
          </p:cNvPr>
          <p:cNvSpPr txBox="1"/>
          <p:nvPr userDrawn="1"/>
        </p:nvSpPr>
        <p:spPr>
          <a:xfrm>
            <a:off x="206335" y="138794"/>
            <a:ext cx="4493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/>
              <a:t>５．探究学習を通した心の変容</a:t>
            </a:r>
          </a:p>
        </p:txBody>
      </p:sp>
      <p:pic>
        <p:nvPicPr>
          <p:cNvPr id="4" name="図 3" descr="図形&#10;&#10;自動的に生成された説明">
            <a:extLst>
              <a:ext uri="{FF2B5EF4-FFF2-40B4-BE49-F238E27FC236}">
                <a16:creationId xmlns:a16="http://schemas.microsoft.com/office/drawing/2014/main" id="{06D59EAC-DC26-7CBC-568F-75B9E6AEAD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467" y="138794"/>
            <a:ext cx="479198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04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DF86-391A-462E-82A0-804357570EA3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E465-5142-4C62-B040-ECA79317C7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0139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DF86-391A-462E-82A0-804357570EA3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E465-5142-4C62-B040-ECA79317C7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272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DF86-391A-462E-82A0-804357570EA3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E465-5142-4C62-B040-ECA79317C7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30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DF86-391A-462E-82A0-804357570EA3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E465-5142-4C62-B040-ECA79317C7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460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DF86-391A-462E-82A0-804357570EA3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E465-5142-4C62-B040-ECA79317C7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6594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DF86-391A-462E-82A0-804357570EA3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E465-5142-4C62-B040-ECA79317C7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988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DF86-391A-462E-82A0-804357570EA3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E465-5142-4C62-B040-ECA79317C7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095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DF86-391A-462E-82A0-804357570EA3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E465-5142-4C62-B040-ECA79317C7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953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ADF86-391A-462E-82A0-804357570EA3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FE465-5142-4C62-B040-ECA79317C7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809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CE887CC-56FC-4F3E-9465-89918103C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61" y="852896"/>
            <a:ext cx="1010500" cy="10105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CF10324-8E34-4B7C-BE77-EBEFADF541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095" y="860169"/>
            <a:ext cx="1010500" cy="10105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2FA908A-94BF-4A0C-A0A3-80F658FA8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29" y="860169"/>
            <a:ext cx="1010500" cy="10105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8E740C5-5432-495F-93B2-F145F211C1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763" y="860169"/>
            <a:ext cx="1010500" cy="10105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8837490-8419-4E63-B4CC-8587C82EA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225" y="857363"/>
            <a:ext cx="1010500" cy="10105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AF4B76BE-99B2-4366-ADD5-7902BCCEF0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405" y="839876"/>
            <a:ext cx="1010500" cy="10105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EEEB77ED-A518-41D8-B2B6-7F465EA742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067" y="791335"/>
            <a:ext cx="1010578" cy="1010578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DA352369-D8E7-4299-B4CE-F0382E9D89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61" y="2289409"/>
            <a:ext cx="1010500" cy="10105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48BB6E9-C644-4402-BEFD-EDE7DD7AB6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400" y="2289409"/>
            <a:ext cx="1010500" cy="10105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5CBA90A5-6644-4EF1-AFD8-B5B8CD9EA7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763" y="2302156"/>
            <a:ext cx="1010500" cy="10105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BCC89165-44EF-4662-A18E-A05804637B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106" y="2302156"/>
            <a:ext cx="1010500" cy="10105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D35E3604-BAB2-4778-A851-DAA492F3900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405" y="2302156"/>
            <a:ext cx="1010500" cy="10105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79F6A18-4E1A-49EC-96BF-DD06877BA4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6052" y="2302156"/>
            <a:ext cx="1010500" cy="10105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4F61EB11-7579-4832-942D-F059605265D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83" y="3725922"/>
            <a:ext cx="1010578" cy="1010578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D5044285-A139-4A41-9875-F079EB1CA01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748" y="3744603"/>
            <a:ext cx="1010500" cy="10105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C4E818D8-248F-4353-881D-6EA3ECD0D9B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351" y="3744603"/>
            <a:ext cx="1010500" cy="10105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24F7B286-EB33-41F6-A191-543744EFAB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351" y="2295427"/>
            <a:ext cx="1010578" cy="1010578"/>
          </a:xfrm>
          <a:prstGeom prst="rect">
            <a:avLst/>
          </a:prstGeom>
        </p:spPr>
      </p:pic>
      <p:pic>
        <p:nvPicPr>
          <p:cNvPr id="24" name="図 23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37C97282-D59F-4D99-86B3-4A79A61D8C0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679" y="4023179"/>
            <a:ext cx="1718035" cy="1718035"/>
          </a:xfrm>
          <a:prstGeom prst="rect">
            <a:avLst/>
          </a:prstGeom>
        </p:spPr>
      </p:pic>
      <p:pic>
        <p:nvPicPr>
          <p:cNvPr id="25" name="図 24" descr="図形&#10;&#10;自動的に生成された説明">
            <a:extLst>
              <a:ext uri="{FF2B5EF4-FFF2-40B4-BE49-F238E27FC236}">
                <a16:creationId xmlns:a16="http://schemas.microsoft.com/office/drawing/2014/main" id="{880470A3-9E05-4D84-A996-25FD3D1F9D6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954" y="3725922"/>
            <a:ext cx="1008000" cy="10080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AEF862D-82BD-4A0F-8594-6A5CE2F2911F}"/>
              </a:ext>
            </a:extLst>
          </p:cNvPr>
          <p:cNvSpPr txBox="1"/>
          <p:nvPr/>
        </p:nvSpPr>
        <p:spPr>
          <a:xfrm>
            <a:off x="448056" y="138794"/>
            <a:ext cx="11347704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chemeClr val="bg1"/>
                </a:solidFill>
              </a:rPr>
              <a:t>＜素材＞　</a:t>
            </a:r>
            <a:r>
              <a:rPr kumimoji="1" lang="en-US" altLang="ja-JP" sz="2400" b="1">
                <a:solidFill>
                  <a:schemeClr val="bg1"/>
                </a:solidFill>
              </a:rPr>
              <a:t>※</a:t>
            </a:r>
            <a:r>
              <a:rPr kumimoji="1" lang="ja-JP" altLang="en-US" sz="2400" b="1">
                <a:solidFill>
                  <a:schemeClr val="bg1"/>
                </a:solidFill>
              </a:rPr>
              <a:t>提出時にはこのページは削除してください。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B76C0C1-7417-485A-B08D-C64D336A8F80}"/>
              </a:ext>
            </a:extLst>
          </p:cNvPr>
          <p:cNvSpPr txBox="1"/>
          <p:nvPr/>
        </p:nvSpPr>
        <p:spPr>
          <a:xfrm>
            <a:off x="894283" y="5443833"/>
            <a:ext cx="9200693" cy="830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>
                <a:latin typeface="+mn-ea"/>
              </a:rPr>
              <a:t>プランの作成にあたっては、探究テーマに関わる</a:t>
            </a:r>
            <a:r>
              <a:rPr kumimoji="1" lang="en-US" altLang="ja-JP">
                <a:latin typeface="+mn-ea"/>
              </a:rPr>
              <a:t>SDGs</a:t>
            </a:r>
            <a:r>
              <a:rPr kumimoji="1" lang="ja-JP" altLang="en-US">
                <a:latin typeface="+mn-ea"/>
              </a:rPr>
              <a:t>ゴールを明示していただきます。</a:t>
            </a:r>
            <a:endParaRPr kumimoji="1" lang="en-US" altLang="ja-JP" sz="1000">
              <a:latin typeface="+mn-ea"/>
            </a:endParaRPr>
          </a:p>
          <a:p>
            <a:endParaRPr kumimoji="1" lang="en-US" altLang="ja-JP" sz="1000">
              <a:latin typeface="+mn-ea"/>
            </a:endParaRPr>
          </a:p>
          <a:p>
            <a:r>
              <a:rPr kumimoji="1" lang="ja-JP" altLang="en-US" sz="2000">
                <a:latin typeface="+mn-ea"/>
              </a:rPr>
              <a:t>該当するゴールを最低１つは選んでください。</a:t>
            </a:r>
            <a:endParaRPr kumimoji="1" lang="en-US" altLang="ja-JP" sz="44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12334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3F1325D-6901-7788-52FA-6827A4DAD79F}"/>
              </a:ext>
            </a:extLst>
          </p:cNvPr>
          <p:cNvSpPr/>
          <p:nvPr/>
        </p:nvSpPr>
        <p:spPr>
          <a:xfrm>
            <a:off x="1911345" y="1036935"/>
            <a:ext cx="48526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『</a:t>
            </a:r>
            <a:r>
              <a:rPr lang="ja-JP" altLang="en-US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探究テーマ</a:t>
            </a:r>
            <a:r>
              <a:rPr lang="en-US" altLang="ja-JP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』</a:t>
            </a:r>
            <a:r>
              <a:rPr lang="ja-JP" altLang="en-US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取り組む課題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C7CA7DE-3C25-B29E-FA4F-166C665E9F19}"/>
              </a:ext>
            </a:extLst>
          </p:cNvPr>
          <p:cNvSpPr/>
          <p:nvPr/>
        </p:nvSpPr>
        <p:spPr>
          <a:xfrm>
            <a:off x="1911346" y="4001141"/>
            <a:ext cx="52116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『</a:t>
            </a:r>
            <a:r>
              <a:rPr lang="ja-JP" altLang="en-US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選んだ理由</a:t>
            </a:r>
            <a:r>
              <a:rPr lang="en-US" altLang="ja-JP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』</a:t>
            </a:r>
            <a:r>
              <a:rPr lang="ja-JP" altLang="en-US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背景・情報分析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C8661DC8-ECDA-893D-1451-8B4A043679F3}"/>
              </a:ext>
            </a:extLst>
          </p:cNvPr>
          <p:cNvCxnSpPr>
            <a:cxnSpLocks/>
          </p:cNvCxnSpPr>
          <p:nvPr/>
        </p:nvCxnSpPr>
        <p:spPr>
          <a:xfrm>
            <a:off x="318932" y="693096"/>
            <a:ext cx="1077274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108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2E03F9B-BCBD-9EA1-F4B9-D6B0D067AECD}"/>
              </a:ext>
            </a:extLst>
          </p:cNvPr>
          <p:cNvSpPr/>
          <p:nvPr/>
        </p:nvSpPr>
        <p:spPr>
          <a:xfrm>
            <a:off x="1988099" y="1026293"/>
            <a:ext cx="37753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『</a:t>
            </a:r>
            <a:r>
              <a:rPr lang="ja-JP" altLang="en-US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課題解決アイデア</a:t>
            </a:r>
            <a:r>
              <a:rPr lang="en-US" altLang="ja-JP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』</a:t>
            </a:r>
            <a:endParaRPr lang="ja-JP" altLang="en-US" sz="2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游ゴシック 本文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C677831-ED22-2D41-C462-48CC1554B1CF}"/>
              </a:ext>
            </a:extLst>
          </p:cNvPr>
          <p:cNvSpPr/>
          <p:nvPr/>
        </p:nvSpPr>
        <p:spPr>
          <a:xfrm>
            <a:off x="2049862" y="4023124"/>
            <a:ext cx="704231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『</a:t>
            </a:r>
            <a:r>
              <a:rPr lang="ja-JP" altLang="en-US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貢献する</a:t>
            </a:r>
            <a:r>
              <a:rPr lang="en-US" altLang="ja-JP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SDGs</a:t>
            </a:r>
            <a:r>
              <a:rPr lang="ja-JP" altLang="en-US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目標ゴール・ターゲット</a:t>
            </a:r>
            <a:r>
              <a:rPr lang="en-US" altLang="ja-JP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』</a:t>
            </a:r>
            <a:endParaRPr lang="ja-JP" altLang="en-US" sz="2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游ゴシック 本文"/>
            </a:endParaRPr>
          </a:p>
        </p:txBody>
      </p: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04039B2-1CA5-80D0-BF16-F1A161B76CEE}"/>
              </a:ext>
            </a:extLst>
          </p:cNvPr>
          <p:cNvCxnSpPr>
            <a:cxnSpLocks/>
          </p:cNvCxnSpPr>
          <p:nvPr/>
        </p:nvCxnSpPr>
        <p:spPr>
          <a:xfrm>
            <a:off x="219456" y="658368"/>
            <a:ext cx="1082649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D983846-6A24-D865-022B-52DF7192B487}"/>
              </a:ext>
            </a:extLst>
          </p:cNvPr>
          <p:cNvSpPr/>
          <p:nvPr/>
        </p:nvSpPr>
        <p:spPr>
          <a:xfrm>
            <a:off x="8977746" y="5255491"/>
            <a:ext cx="1145309" cy="1173018"/>
          </a:xfrm>
          <a:prstGeom prst="rect">
            <a:avLst/>
          </a:prstGeom>
          <a:solidFill>
            <a:schemeClr val="bg2"/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A9A013C-E74C-E56E-BD55-5CA1393BEA3D}"/>
              </a:ext>
            </a:extLst>
          </p:cNvPr>
          <p:cNvSpPr/>
          <p:nvPr/>
        </p:nvSpPr>
        <p:spPr>
          <a:xfrm>
            <a:off x="8795260" y="5688112"/>
            <a:ext cx="1510279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1400">
                <a:ln w="0"/>
              </a:rPr>
              <a:t>SDGs</a:t>
            </a:r>
            <a:r>
              <a:rPr lang="ja-JP" altLang="en-US" sz="1400">
                <a:ln w="0"/>
              </a:rPr>
              <a:t>ゴール</a:t>
            </a:r>
          </a:p>
        </p:txBody>
      </p:sp>
    </p:spTree>
    <p:extLst>
      <p:ext uri="{BB962C8B-B14F-4D97-AF65-F5344CB8AC3E}">
        <p14:creationId xmlns:p14="http://schemas.microsoft.com/office/powerpoint/2010/main" val="2243560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D868CE4-54F3-B4A0-1972-D989A0AB8134}"/>
              </a:ext>
            </a:extLst>
          </p:cNvPr>
          <p:cNvCxnSpPr>
            <a:cxnSpLocks/>
          </p:cNvCxnSpPr>
          <p:nvPr/>
        </p:nvCxnSpPr>
        <p:spPr>
          <a:xfrm>
            <a:off x="210312" y="674808"/>
            <a:ext cx="1089050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BD4AE54-4E42-047A-E5E5-25A899A18BCA}"/>
              </a:ext>
            </a:extLst>
          </p:cNvPr>
          <p:cNvSpPr/>
          <p:nvPr/>
        </p:nvSpPr>
        <p:spPr>
          <a:xfrm>
            <a:off x="1888870" y="1044765"/>
            <a:ext cx="700704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280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 本文"/>
              </a:rPr>
              <a:t>『</a:t>
            </a:r>
            <a:r>
              <a:rPr lang="ja-JP" altLang="ja-JP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 本文"/>
              </a:rPr>
              <a:t>誰と進めるか？</a:t>
            </a:r>
            <a:r>
              <a:rPr lang="en-US" altLang="ja-JP" sz="280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 本文"/>
              </a:rPr>
              <a:t>』</a:t>
            </a:r>
            <a:r>
              <a:rPr lang="ja-JP" altLang="en-US" sz="280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 本文"/>
              </a:rPr>
              <a:t>（パートナーシップ）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0D0E88-D850-E3BC-08A1-A07C7DC36874}"/>
              </a:ext>
            </a:extLst>
          </p:cNvPr>
          <p:cNvSpPr/>
          <p:nvPr/>
        </p:nvSpPr>
        <p:spPr>
          <a:xfrm>
            <a:off x="1888870" y="3486727"/>
            <a:ext cx="41344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『</a:t>
            </a:r>
            <a:r>
              <a:rPr lang="ja-JP" altLang="en-US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賛同者を増やす方法</a:t>
            </a:r>
            <a:r>
              <a:rPr lang="en-US" altLang="ja-JP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本文"/>
              </a:rPr>
              <a:t>』</a:t>
            </a:r>
            <a:endParaRPr lang="ja-JP" altLang="en-US" sz="2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游ゴシック 本文"/>
            </a:endParaRPr>
          </a:p>
        </p:txBody>
      </p:sp>
    </p:spTree>
    <p:extLst>
      <p:ext uri="{BB962C8B-B14F-4D97-AF65-F5344CB8AC3E}">
        <p14:creationId xmlns:p14="http://schemas.microsoft.com/office/powerpoint/2010/main" val="13960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780EC5DD-6266-DE4C-A96B-70F7E3228334}"/>
              </a:ext>
            </a:extLst>
          </p:cNvPr>
          <p:cNvCxnSpPr>
            <a:cxnSpLocks/>
          </p:cNvCxnSpPr>
          <p:nvPr/>
        </p:nvCxnSpPr>
        <p:spPr>
          <a:xfrm>
            <a:off x="292608" y="674808"/>
            <a:ext cx="10780776" cy="75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487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B5949FB-067B-F269-B338-535A002DAF5E}"/>
              </a:ext>
            </a:extLst>
          </p:cNvPr>
          <p:cNvCxnSpPr>
            <a:cxnSpLocks/>
          </p:cNvCxnSpPr>
          <p:nvPr/>
        </p:nvCxnSpPr>
        <p:spPr>
          <a:xfrm>
            <a:off x="329184" y="592512"/>
            <a:ext cx="1092708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17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3FE00-6465-CF4E-BEEB-086C3E0CA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D2D920C-ED6A-3C80-6F74-EC9F4FB5DB33}"/>
              </a:ext>
            </a:extLst>
          </p:cNvPr>
          <p:cNvSpPr txBox="1"/>
          <p:nvPr/>
        </p:nvSpPr>
        <p:spPr>
          <a:xfrm>
            <a:off x="374904" y="742512"/>
            <a:ext cx="11384279" cy="62170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ページ構成のルール（最重要）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⚠️ ページ数が異なると「不受理」となります！</a:t>
            </a:r>
            <a:r>
              <a:rPr lang="ja-JP" altLang="en-US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必ず</a:t>
            </a:r>
            <a:r>
              <a:rPr lang="en-US" altLang="ja-JP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全</a:t>
            </a:r>
            <a:r>
              <a:rPr lang="en-US" altLang="ja-JP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</a:t>
            </a:r>
            <a:r>
              <a:rPr lang="ja-JP" altLang="en-US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ページ</a:t>
            </a:r>
            <a:r>
              <a:rPr lang="en-US" altLang="ja-JP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で作成してください。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（</a:t>
            </a: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ページ未満、</a:t>
            </a: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ページ以上は受理できません）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　規定スライド</a:t>
            </a: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枚に記載された内容から</a:t>
            </a: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次審査を行います。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　アニメーションや動画の埋め込みは不可： 動作しません。また、審査対象外となります。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2. 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表現・内容に関するガイドライン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💡 レイアウトは自由！</a:t>
            </a:r>
          </a:p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各スライドに「記載すべき内容」が正しく入っていれば、デザインやレイアウトの配置、表現スタイルは自由です。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　</a:t>
            </a:r>
            <a:r>
              <a:rPr lang="ja-JP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文字、写真、図表などを自由に使い、アイデアやアクションが審査員に明確に伝わるよう、要点をわか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ja-JP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りやすく簡潔にまとめる工夫をしてください。</a:t>
            </a:r>
          </a:p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🔄 過去にエントリーしたことがある場合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以前エントリーしたプランで再度挑戦する場合は、「前回よりもブラッシュアップした（改善・進化した）点」がはっきりと伝わるように作成してください。</a:t>
            </a:r>
            <a:endParaRPr lang="en-US" altLang="ja-JP" sz="140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🤖 </a:t>
            </a:r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AI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（人工知能）の利用について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　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補助的な利用のみ可能です（文章の校正やアイデアの壁打ちなど）。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　</a:t>
            </a: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AI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のみで生成したプランでのエントリーは不可となります。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3. 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データの保存と提出時の注意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　提出データ形式：必ず </a:t>
            </a:r>
            <a:r>
              <a:rPr lang="ja-JP" altLang="en-US" sz="1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lang="en-US" altLang="ja-JP" sz="1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PDF</a:t>
            </a:r>
            <a:r>
              <a:rPr lang="ja-JP" altLang="en-US" sz="1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形式」に変換 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して提出してください。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※PowerPoint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などのままだと、</a:t>
            </a: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OS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やバージョンの違いで体裁（レイアウト）が崩れる原因になります。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　提出の期限：締切日を経過したあとに再提出（不備による修正など）が確認できなかった場合、エント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リーが受付できないことがあります。時間に余裕を持って提出してください。</a:t>
            </a: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402416-AF0A-F2B2-7384-B254F6293F28}"/>
              </a:ext>
            </a:extLst>
          </p:cNvPr>
          <p:cNvSpPr txBox="1"/>
          <p:nvPr/>
        </p:nvSpPr>
        <p:spPr>
          <a:xfrm>
            <a:off x="374904" y="138794"/>
            <a:ext cx="1138428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chemeClr val="bg1"/>
                </a:solidFill>
              </a:rPr>
              <a:t>＜スライド作成の注意点＞</a:t>
            </a:r>
          </a:p>
        </p:txBody>
      </p:sp>
    </p:spTree>
    <p:extLst>
      <p:ext uri="{BB962C8B-B14F-4D97-AF65-F5344CB8AC3E}">
        <p14:creationId xmlns:p14="http://schemas.microsoft.com/office/powerpoint/2010/main" val="1751541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5931A-B945-4EC3-737F-6D11DE4A9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E84036C-8C1B-E61B-7895-4F66B31BA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337" y="1195779"/>
            <a:ext cx="6721863" cy="5041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8C39847-8197-4049-4E67-50776BB1E225}"/>
              </a:ext>
            </a:extLst>
          </p:cNvPr>
          <p:cNvSpPr txBox="1"/>
          <p:nvPr/>
        </p:nvSpPr>
        <p:spPr>
          <a:xfrm>
            <a:off x="7581459" y="3142700"/>
            <a:ext cx="4260021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>
                <a:solidFill>
                  <a:srgbClr val="FF0000"/>
                </a:solidFill>
              </a:rPr>
              <a:t>プラン名をサブタイトル含め</a:t>
            </a:r>
            <a:endParaRPr kumimoji="1" lang="en-US" altLang="ja-JP" sz="2400" b="1">
              <a:solidFill>
                <a:srgbClr val="FF0000"/>
              </a:solidFill>
            </a:endParaRPr>
          </a:p>
          <a:p>
            <a:r>
              <a:rPr kumimoji="1" lang="ja-JP" altLang="en-US" sz="2400" b="1">
                <a:solidFill>
                  <a:srgbClr val="FF0000"/>
                </a:solidFill>
              </a:rPr>
              <a:t>３０字以内で記載ください。</a:t>
            </a:r>
            <a:endParaRPr kumimoji="1" lang="en-US" altLang="ja-JP" sz="2400" b="1">
              <a:solidFill>
                <a:srgbClr val="FF0000"/>
              </a:solidFill>
            </a:endParaRP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3EA14030-105A-BE0B-5E8B-E7B49D736352}"/>
              </a:ext>
            </a:extLst>
          </p:cNvPr>
          <p:cNvCxnSpPr>
            <a:cxnSpLocks/>
          </p:cNvCxnSpPr>
          <p:nvPr/>
        </p:nvCxnSpPr>
        <p:spPr>
          <a:xfrm flipH="1">
            <a:off x="5002318" y="3609165"/>
            <a:ext cx="264941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077F519-FFF0-B9CD-8D7B-0D4329B5E8BB}"/>
              </a:ext>
            </a:extLst>
          </p:cNvPr>
          <p:cNvSpPr/>
          <p:nvPr/>
        </p:nvSpPr>
        <p:spPr>
          <a:xfrm>
            <a:off x="2770098" y="3244634"/>
            <a:ext cx="2368340" cy="729063"/>
          </a:xfrm>
          <a:prstGeom prst="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E92277E-FED6-C0A8-25A4-977E9CA09183}"/>
              </a:ext>
            </a:extLst>
          </p:cNvPr>
          <p:cNvSpPr txBox="1"/>
          <p:nvPr/>
        </p:nvSpPr>
        <p:spPr>
          <a:xfrm>
            <a:off x="7494498" y="4667517"/>
            <a:ext cx="3631958" cy="15696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>
                <a:solidFill>
                  <a:srgbClr val="FF0000"/>
                </a:solidFill>
              </a:rPr>
              <a:t>学校名と個人名は</a:t>
            </a:r>
            <a:r>
              <a:rPr lang="ja-JP" altLang="en-US" sz="3200" b="1">
                <a:solidFill>
                  <a:srgbClr val="FF0000"/>
                </a:solidFill>
              </a:rPr>
              <a:t>記載しないでください。</a:t>
            </a:r>
            <a:endParaRPr lang="en-US" altLang="ja-JP" sz="3200" b="1">
              <a:solidFill>
                <a:srgbClr val="FF0000"/>
              </a:solidFill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F4833CC0-D89D-92CE-39F2-891C4BA547B7}"/>
              </a:ext>
            </a:extLst>
          </p:cNvPr>
          <p:cNvCxnSpPr>
            <a:cxnSpLocks/>
          </p:cNvCxnSpPr>
          <p:nvPr/>
        </p:nvCxnSpPr>
        <p:spPr>
          <a:xfrm flipH="1" flipV="1">
            <a:off x="5532409" y="4652816"/>
            <a:ext cx="1962089" cy="4129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1758099-5E8B-EDF4-A8C4-47B0028FED13}"/>
              </a:ext>
            </a:extLst>
          </p:cNvPr>
          <p:cNvSpPr/>
          <p:nvPr/>
        </p:nvSpPr>
        <p:spPr>
          <a:xfrm>
            <a:off x="2272594" y="4489820"/>
            <a:ext cx="3693376" cy="387927"/>
          </a:xfrm>
          <a:prstGeom prst="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F992C109-4BA8-D4A6-E73B-676B8D34DF34}"/>
              </a:ext>
            </a:extLst>
          </p:cNvPr>
          <p:cNvGrpSpPr/>
          <p:nvPr/>
        </p:nvGrpSpPr>
        <p:grpSpPr>
          <a:xfrm>
            <a:off x="5884445" y="784383"/>
            <a:ext cx="4155665" cy="980409"/>
            <a:chOff x="5092998" y="444638"/>
            <a:chExt cx="2446498" cy="2183416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6B0166C3-9DCF-F4D6-7B74-0474A20660F2}"/>
                </a:ext>
              </a:extLst>
            </p:cNvPr>
            <p:cNvSpPr txBox="1"/>
            <p:nvPr/>
          </p:nvSpPr>
          <p:spPr>
            <a:xfrm>
              <a:off x="5092998" y="444638"/>
              <a:ext cx="2446498" cy="89106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 dirty="0">
                  <a:solidFill>
                    <a:srgbClr val="FF0000"/>
                  </a:solidFill>
                </a:rPr>
                <a:t>このロゴは削除しないでください。</a:t>
              </a:r>
              <a:endParaRPr kumimoji="1" lang="en-US" altLang="ja-JP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4BA9CF71-EEF0-0BD4-7F67-E963CCBC4F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14592" y="1360836"/>
              <a:ext cx="98199" cy="126721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E6A6936D-EF06-5AA2-CB79-189B1D7B489F}"/>
              </a:ext>
            </a:extLst>
          </p:cNvPr>
          <p:cNvSpPr/>
          <p:nvPr/>
        </p:nvSpPr>
        <p:spPr>
          <a:xfrm>
            <a:off x="889152" y="1486195"/>
            <a:ext cx="4542383" cy="107092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kumimoji="1" lang="ja-JP" altLang="en-US" sz="2000" b="1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プラン名・チーム名は、エントリーマイページに登録した内容と同一であることを必ず確認してください。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FEFF00-3FE6-AB4F-2312-902EF03F0EB9}"/>
              </a:ext>
            </a:extLst>
          </p:cNvPr>
          <p:cNvSpPr txBox="1"/>
          <p:nvPr/>
        </p:nvSpPr>
        <p:spPr>
          <a:xfrm>
            <a:off x="356616" y="138794"/>
            <a:ext cx="11311128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chemeClr val="bg1"/>
                </a:solidFill>
              </a:rPr>
              <a:t>＜作成手順＞　</a:t>
            </a:r>
            <a:r>
              <a:rPr kumimoji="1" lang="en-US" altLang="ja-JP" sz="2400" b="1" dirty="0">
                <a:solidFill>
                  <a:schemeClr val="bg1"/>
                </a:solidFill>
              </a:rPr>
              <a:t>※</a:t>
            </a:r>
            <a:r>
              <a:rPr kumimoji="1" lang="ja-JP" altLang="en-US" sz="2400" b="1" dirty="0">
                <a:solidFill>
                  <a:schemeClr val="bg1"/>
                </a:solidFill>
              </a:rPr>
              <a:t>提出時にはこのページは削除してください。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617046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7CCDF-2D4D-F1BC-CDC2-A8D51171A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EA80C48-1321-491F-2B97-1D46B1AED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285" y="866649"/>
            <a:ext cx="7803409" cy="5852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46FD796-CD9F-19B9-FEC7-47553185F810}"/>
              </a:ext>
            </a:extLst>
          </p:cNvPr>
          <p:cNvSpPr txBox="1"/>
          <p:nvPr/>
        </p:nvSpPr>
        <p:spPr>
          <a:xfrm>
            <a:off x="8591001" y="2140978"/>
            <a:ext cx="2966169" cy="17543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3600" b="1">
                <a:solidFill>
                  <a:srgbClr val="FF0000"/>
                </a:solidFill>
              </a:rPr>
              <a:t>表題の変更・削除はしないでください。</a:t>
            </a:r>
            <a:endParaRPr kumimoji="1" lang="en-US" altLang="ja-JP" sz="3600" b="1">
              <a:solidFill>
                <a:srgbClr val="FF0000"/>
              </a:solidFill>
            </a:endParaRPr>
          </a:p>
        </p:txBody>
      </p: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C283AACC-C5DB-692F-FC9A-24FE0553A9B5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4224528" y="1387819"/>
            <a:ext cx="4366473" cy="16303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FBE643C8-4826-1EAA-BBCE-2521544BBB95}"/>
              </a:ext>
            </a:extLst>
          </p:cNvPr>
          <p:cNvGrpSpPr/>
          <p:nvPr/>
        </p:nvGrpSpPr>
        <p:grpSpPr>
          <a:xfrm>
            <a:off x="8311896" y="888990"/>
            <a:ext cx="3119921" cy="830997"/>
            <a:chOff x="4217488" y="444638"/>
            <a:chExt cx="4159895" cy="1107992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395D358A-892E-49F1-1FFF-A1A8A5AD067E}"/>
                </a:ext>
              </a:extLst>
            </p:cNvPr>
            <p:cNvSpPr txBox="1"/>
            <p:nvPr/>
          </p:nvSpPr>
          <p:spPr>
            <a:xfrm>
              <a:off x="4756768" y="444638"/>
              <a:ext cx="3620615" cy="110799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b="1" dirty="0">
                  <a:solidFill>
                    <a:srgbClr val="FF0000"/>
                  </a:solidFill>
                </a:rPr>
                <a:t>このロゴは削除しないでください。</a:t>
              </a:r>
              <a:endParaRPr kumimoji="1" lang="en-US" altLang="ja-JP" sz="2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C5639FCF-C57D-85AF-8E28-3309D3377917}"/>
                </a:ext>
              </a:extLst>
            </p:cNvPr>
            <p:cNvCxnSpPr>
              <a:cxnSpLocks/>
              <a:stCxn id="24" idx="1"/>
            </p:cNvCxnSpPr>
            <p:nvPr/>
          </p:nvCxnSpPr>
          <p:spPr>
            <a:xfrm flipH="1" flipV="1">
              <a:off x="4217488" y="990581"/>
              <a:ext cx="539280" cy="805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6FD948B-FB07-13DD-473D-BF664AFC4CD2}"/>
              </a:ext>
            </a:extLst>
          </p:cNvPr>
          <p:cNvSpPr txBox="1"/>
          <p:nvPr/>
        </p:nvSpPr>
        <p:spPr>
          <a:xfrm>
            <a:off x="1343736" y="2550993"/>
            <a:ext cx="4873295" cy="138499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</a:rPr>
              <a:t>解決したい社会課題に相当する探究テーマを記載してください。</a:t>
            </a:r>
            <a:endParaRPr kumimoji="1" lang="en-US" altLang="ja-JP" sz="2800" b="1">
              <a:solidFill>
                <a:srgbClr val="FF0000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2C8D368-792A-654E-C367-8E53C983A75C}"/>
              </a:ext>
            </a:extLst>
          </p:cNvPr>
          <p:cNvSpPr txBox="1"/>
          <p:nvPr/>
        </p:nvSpPr>
        <p:spPr>
          <a:xfrm>
            <a:off x="237744" y="138794"/>
            <a:ext cx="11731752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chemeClr val="bg1"/>
                </a:solidFill>
              </a:rPr>
              <a:t>＜作成手順＞　</a:t>
            </a:r>
            <a:r>
              <a:rPr kumimoji="1" lang="en-US" altLang="ja-JP" sz="2400" b="1">
                <a:solidFill>
                  <a:schemeClr val="bg1"/>
                </a:solidFill>
              </a:rPr>
              <a:t>※</a:t>
            </a:r>
            <a:r>
              <a:rPr kumimoji="1" lang="ja-JP" altLang="en-US" sz="2400" b="1">
                <a:solidFill>
                  <a:schemeClr val="bg1"/>
                </a:solidFill>
              </a:rPr>
              <a:t>提出時にはこのページは削除してください。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D672876-16B8-8CD2-CCC1-F2C6EA50E94D}"/>
              </a:ext>
            </a:extLst>
          </p:cNvPr>
          <p:cNvSpPr txBox="1"/>
          <p:nvPr/>
        </p:nvSpPr>
        <p:spPr>
          <a:xfrm>
            <a:off x="1387276" y="5297859"/>
            <a:ext cx="4873294" cy="83099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>
                <a:solidFill>
                  <a:srgbClr val="FF0000"/>
                </a:solidFill>
              </a:rPr>
              <a:t>その探究テーマを選んだ理由を簡潔に記載してください。</a:t>
            </a:r>
            <a:endParaRPr kumimoji="1" lang="en-US" altLang="ja-JP" sz="2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137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21CAD-2B51-D113-1A42-8DCE3AF9B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A663EA84-78AE-4CF8-6B7F-5DD8F6DF0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43" y="924652"/>
            <a:ext cx="7546358" cy="5659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D82966E-1DB2-09DD-3B21-676E8B816B6E}"/>
              </a:ext>
            </a:extLst>
          </p:cNvPr>
          <p:cNvSpPr txBox="1"/>
          <p:nvPr/>
        </p:nvSpPr>
        <p:spPr>
          <a:xfrm>
            <a:off x="8324385" y="2186662"/>
            <a:ext cx="2966169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>
                <a:solidFill>
                  <a:srgbClr val="FF0000"/>
                </a:solidFill>
              </a:rPr>
              <a:t>表題の変更・削除はしないでください。</a:t>
            </a:r>
            <a:endParaRPr kumimoji="1" lang="en-US" altLang="ja-JP" sz="2400" b="1">
              <a:solidFill>
                <a:srgbClr val="FF0000"/>
              </a:solidFill>
            </a:endParaRPr>
          </a:p>
        </p:txBody>
      </p: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EBD0DA22-8A7F-C0BB-6396-75863E3133A0}"/>
              </a:ext>
            </a:extLst>
          </p:cNvPr>
          <p:cNvCxnSpPr>
            <a:cxnSpLocks/>
          </p:cNvCxnSpPr>
          <p:nvPr/>
        </p:nvCxnSpPr>
        <p:spPr>
          <a:xfrm flipH="1" flipV="1">
            <a:off x="5779957" y="1289304"/>
            <a:ext cx="2534708" cy="10149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5A4C29-949F-2915-2210-DAC4AD100E65}"/>
              </a:ext>
            </a:extLst>
          </p:cNvPr>
          <p:cNvGrpSpPr/>
          <p:nvPr/>
        </p:nvGrpSpPr>
        <p:grpSpPr>
          <a:xfrm>
            <a:off x="7863839" y="1021620"/>
            <a:ext cx="3995926" cy="707886"/>
            <a:chOff x="4393509" y="444638"/>
            <a:chExt cx="3983874" cy="943847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7B59D234-D140-1D69-5E1B-864AFC1F6B36}"/>
                </a:ext>
              </a:extLst>
            </p:cNvPr>
            <p:cNvSpPr txBox="1"/>
            <p:nvPr/>
          </p:nvSpPr>
          <p:spPr>
            <a:xfrm>
              <a:off x="4842975" y="444638"/>
              <a:ext cx="3534408" cy="94384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>
                  <a:solidFill>
                    <a:srgbClr val="FF0000"/>
                  </a:solidFill>
                </a:rPr>
                <a:t>このロゴは削除しないでください。</a:t>
              </a:r>
              <a:endParaRPr kumimoji="1" lang="en-US" altLang="ja-JP" sz="2000" b="1">
                <a:solidFill>
                  <a:srgbClr val="FF0000"/>
                </a:solidFill>
              </a:endParaRPr>
            </a:p>
          </p:txBody>
        </p:sp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67831D11-D054-3A91-3A6A-4E46B2D4D79F}"/>
                </a:ext>
              </a:extLst>
            </p:cNvPr>
            <p:cNvCxnSpPr>
              <a:cxnSpLocks/>
              <a:stCxn id="24" idx="1"/>
            </p:cNvCxnSpPr>
            <p:nvPr/>
          </p:nvCxnSpPr>
          <p:spPr>
            <a:xfrm flipH="1">
              <a:off x="4393509" y="916562"/>
              <a:ext cx="449466" cy="191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0F4E455-57E5-A2DE-05B2-E96C65865E24}"/>
              </a:ext>
            </a:extLst>
          </p:cNvPr>
          <p:cNvSpPr txBox="1"/>
          <p:nvPr/>
        </p:nvSpPr>
        <p:spPr>
          <a:xfrm>
            <a:off x="778027" y="2186662"/>
            <a:ext cx="7085813" cy="203132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FF0000"/>
                </a:solidFill>
              </a:rPr>
              <a:t>前頁「</a:t>
            </a:r>
            <a:r>
              <a:rPr kumimoji="1" lang="en-US" altLang="ja-JP" b="1" dirty="0">
                <a:solidFill>
                  <a:srgbClr val="FF0000"/>
                </a:solidFill>
              </a:rPr>
              <a:t>1.</a:t>
            </a:r>
            <a:r>
              <a:rPr kumimoji="1" lang="ja-JP" altLang="en-US" b="1" dirty="0">
                <a:solidFill>
                  <a:srgbClr val="FF0000"/>
                </a:solidFill>
              </a:rPr>
              <a:t>探究テーマ」における課題解決のために、具体的にどのような行動を起こすのか、具体的な「アクションアイデア」を記載してください。</a:t>
            </a:r>
            <a:endParaRPr kumimoji="1" lang="en-US" altLang="ja-JP" b="1" dirty="0">
              <a:solidFill>
                <a:srgbClr val="FF0000"/>
              </a:solidFill>
            </a:endParaRPr>
          </a:p>
          <a:p>
            <a:r>
              <a:rPr kumimoji="1" lang="ja-JP" altLang="en-US" b="1" dirty="0">
                <a:solidFill>
                  <a:srgbClr val="FF0000"/>
                </a:solidFill>
              </a:rPr>
              <a:t>記載内容のポイント：</a:t>
            </a:r>
            <a:endParaRPr kumimoji="1" lang="en-US" altLang="ja-JP" b="1" dirty="0">
              <a:solidFill>
                <a:srgbClr val="FF0000"/>
              </a:solidFill>
            </a:endParaRPr>
          </a:p>
          <a:p>
            <a:r>
              <a:rPr kumimoji="1" lang="ja-JP" altLang="en-US" b="1" dirty="0">
                <a:solidFill>
                  <a:srgbClr val="FF0000"/>
                </a:solidFill>
              </a:rPr>
              <a:t>▶具体的なアクションの手順</a:t>
            </a:r>
            <a:endParaRPr kumimoji="1" lang="en-US" altLang="ja-JP" b="1" dirty="0">
              <a:solidFill>
                <a:srgbClr val="FF0000"/>
              </a:solidFill>
            </a:endParaRPr>
          </a:p>
          <a:p>
            <a:r>
              <a:rPr kumimoji="1" lang="ja-JP" altLang="en-US" b="1" dirty="0">
                <a:solidFill>
                  <a:srgbClr val="FF0000"/>
                </a:solidFill>
              </a:rPr>
              <a:t>▶自分たちの強みをどのように活かすのか</a:t>
            </a:r>
            <a:endParaRPr kumimoji="1" lang="en-US" altLang="ja-JP" b="1" dirty="0">
              <a:solidFill>
                <a:srgbClr val="FF0000"/>
              </a:solidFill>
            </a:endParaRPr>
          </a:p>
          <a:p>
            <a:r>
              <a:rPr kumimoji="1" lang="ja-JP" altLang="en-US" b="1" dirty="0">
                <a:solidFill>
                  <a:srgbClr val="FF0000"/>
                </a:solidFill>
              </a:rPr>
              <a:t>▶どんな新しい価値を生み出すのか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89BAA7D-0A28-A22C-39B8-DD855FD34ECE}"/>
              </a:ext>
            </a:extLst>
          </p:cNvPr>
          <p:cNvSpPr txBox="1"/>
          <p:nvPr/>
        </p:nvSpPr>
        <p:spPr>
          <a:xfrm>
            <a:off x="645542" y="5017711"/>
            <a:ext cx="5755258" cy="132343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0000"/>
                </a:solidFill>
              </a:rPr>
              <a:t>その「アクションアイデア」はどの目標（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1-17</a:t>
            </a:r>
            <a:r>
              <a:rPr kumimoji="1" lang="ja-JP" altLang="en-US" sz="2000" b="1" dirty="0">
                <a:solidFill>
                  <a:srgbClr val="FF0000"/>
                </a:solidFill>
              </a:rPr>
              <a:t>ゴール）の達成に結びついているか、アイコンで分かりやすく示してください。</a:t>
            </a:r>
            <a:endParaRPr kumimoji="1" lang="en-US" altLang="ja-JP" sz="2000" b="1" dirty="0">
              <a:solidFill>
                <a:srgbClr val="FF0000"/>
              </a:solidFill>
            </a:endParaRPr>
          </a:p>
          <a:p>
            <a:r>
              <a:rPr kumimoji="1" lang="en-US" altLang="ja-JP" sz="2000" b="1" dirty="0">
                <a:solidFill>
                  <a:srgbClr val="FF0000"/>
                </a:solidFill>
              </a:rPr>
              <a:t>※</a:t>
            </a:r>
            <a:r>
              <a:rPr kumimoji="1" lang="ja-JP" altLang="en-US" sz="2000" b="1" dirty="0">
                <a:solidFill>
                  <a:srgbClr val="FF0000"/>
                </a:solidFill>
              </a:rPr>
              <a:t>ゴールアイコンは複数になっても構いません。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3451785-641C-6253-795D-9B49863C11D5}"/>
              </a:ext>
            </a:extLst>
          </p:cNvPr>
          <p:cNvSpPr txBox="1"/>
          <p:nvPr/>
        </p:nvSpPr>
        <p:spPr>
          <a:xfrm>
            <a:off x="210312" y="138794"/>
            <a:ext cx="11585448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chemeClr val="bg1"/>
                </a:solidFill>
              </a:rPr>
              <a:t>＜作成手順＞　</a:t>
            </a:r>
            <a:r>
              <a:rPr kumimoji="1" lang="en-US" altLang="ja-JP" sz="2400" b="1">
                <a:solidFill>
                  <a:schemeClr val="bg1"/>
                </a:solidFill>
              </a:rPr>
              <a:t>※</a:t>
            </a:r>
            <a:r>
              <a:rPr kumimoji="1" lang="ja-JP" altLang="en-US" sz="2400" b="1">
                <a:solidFill>
                  <a:schemeClr val="bg1"/>
                </a:solidFill>
              </a:rPr>
              <a:t>提出時にはこのページは削除してください。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1412240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ACF24-281C-89B3-1BC0-8E644A4A3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8644DD6-C77F-71CE-ED34-DF3595BC4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853" y="889226"/>
            <a:ext cx="8139126" cy="58084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3725A61F-A74B-3010-3838-8C7C24A41078}"/>
              </a:ext>
            </a:extLst>
          </p:cNvPr>
          <p:cNvGrpSpPr/>
          <p:nvPr/>
        </p:nvGrpSpPr>
        <p:grpSpPr>
          <a:xfrm>
            <a:off x="7461504" y="1402373"/>
            <a:ext cx="4283643" cy="1775502"/>
            <a:chOff x="255809" y="-1333617"/>
            <a:chExt cx="5711524" cy="2367334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6FA9234-2C0B-A749-2770-8C5A4CF562EB}"/>
                </a:ext>
              </a:extLst>
            </p:cNvPr>
            <p:cNvSpPr txBox="1"/>
            <p:nvPr/>
          </p:nvSpPr>
          <p:spPr>
            <a:xfrm>
              <a:off x="2012441" y="89870"/>
              <a:ext cx="3954892" cy="94384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>
                  <a:solidFill>
                    <a:srgbClr val="FF0000"/>
                  </a:solidFill>
                </a:rPr>
                <a:t>表題の変更・削除はしないでください。</a:t>
              </a:r>
              <a:endParaRPr kumimoji="1" lang="en-US" altLang="ja-JP" sz="2000" b="1">
                <a:solidFill>
                  <a:srgbClr val="FF0000"/>
                </a:solidFill>
              </a:endParaRPr>
            </a:p>
          </p:txBody>
        </p:sp>
        <p:cxnSp>
          <p:nvCxnSpPr>
            <p:cNvPr id="10" name="直線矢印コネクタ 9">
              <a:extLst>
                <a:ext uri="{FF2B5EF4-FFF2-40B4-BE49-F238E27FC236}">
                  <a16:creationId xmlns:a16="http://schemas.microsoft.com/office/drawing/2014/main" id="{D0F71F65-A369-464E-3D71-84BB2ED9EFB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5809" y="-1333617"/>
              <a:ext cx="2109216" cy="141040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DD29086-5578-1128-3AC0-FD58E2A0568C}"/>
              </a:ext>
            </a:extLst>
          </p:cNvPr>
          <p:cNvSpPr txBox="1"/>
          <p:nvPr/>
        </p:nvSpPr>
        <p:spPr>
          <a:xfrm>
            <a:off x="262128" y="160346"/>
            <a:ext cx="11634215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chemeClr val="bg1"/>
                </a:solidFill>
              </a:rPr>
              <a:t>＜作成手順＞　</a:t>
            </a:r>
            <a:r>
              <a:rPr kumimoji="1" lang="en-US" altLang="ja-JP" sz="2400" b="1">
                <a:solidFill>
                  <a:schemeClr val="bg1"/>
                </a:solidFill>
              </a:rPr>
              <a:t>※</a:t>
            </a:r>
            <a:r>
              <a:rPr kumimoji="1" lang="ja-JP" altLang="en-US" sz="2400" b="1">
                <a:solidFill>
                  <a:schemeClr val="bg1"/>
                </a:solidFill>
              </a:rPr>
              <a:t>提出時にはこのページは削除してください。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F9C84CD3-DEF3-7F9C-87E3-D88C53AFC29A}"/>
              </a:ext>
            </a:extLst>
          </p:cNvPr>
          <p:cNvGrpSpPr/>
          <p:nvPr/>
        </p:nvGrpSpPr>
        <p:grpSpPr>
          <a:xfrm>
            <a:off x="8485631" y="879626"/>
            <a:ext cx="3037625" cy="707886"/>
            <a:chOff x="4327216" y="444638"/>
            <a:chExt cx="4050167" cy="943847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72F56F67-5D60-7046-CFEB-39905A7998B1}"/>
                </a:ext>
              </a:extLst>
            </p:cNvPr>
            <p:cNvSpPr txBox="1"/>
            <p:nvPr/>
          </p:nvSpPr>
          <p:spPr>
            <a:xfrm>
              <a:off x="4842975" y="444638"/>
              <a:ext cx="3534408" cy="94384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>
                  <a:solidFill>
                    <a:srgbClr val="FF0000"/>
                  </a:solidFill>
                </a:rPr>
                <a:t>このロゴは削除しないでください。</a:t>
              </a:r>
              <a:endParaRPr kumimoji="1" lang="en-US" altLang="ja-JP" sz="2000" b="1">
                <a:solidFill>
                  <a:srgbClr val="FF0000"/>
                </a:solidFill>
              </a:endParaRPr>
            </a:p>
          </p:txBody>
        </p:sp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A62E701D-0360-05C8-AA9A-E8F366CD0F9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27216" y="1039643"/>
              <a:ext cx="515759" cy="10199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4DC2868-D82F-0AE8-6A4E-EC6F84C0D41A}"/>
              </a:ext>
            </a:extLst>
          </p:cNvPr>
          <p:cNvSpPr txBox="1"/>
          <p:nvPr/>
        </p:nvSpPr>
        <p:spPr>
          <a:xfrm>
            <a:off x="831742" y="4559322"/>
            <a:ext cx="7507586" cy="193899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0000"/>
                </a:solidFill>
              </a:rPr>
              <a:t>前頁「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2. </a:t>
            </a:r>
            <a:r>
              <a:rPr kumimoji="1" lang="ja-JP" altLang="en-US" sz="2000" b="1" dirty="0">
                <a:solidFill>
                  <a:srgbClr val="FF0000"/>
                </a:solidFill>
              </a:rPr>
              <a:t>アクションアイデアと目標」は、どうしたらもっと大勢の人が参加できるでしょうか。それを広めるためにはどうしたら良いでしょうか。</a:t>
            </a:r>
            <a:endParaRPr kumimoji="1" lang="en-US" altLang="ja-JP" sz="2000" b="1" dirty="0">
              <a:solidFill>
                <a:srgbClr val="FF0000"/>
              </a:solidFill>
            </a:endParaRPr>
          </a:p>
          <a:p>
            <a:r>
              <a:rPr kumimoji="1" lang="ja-JP" altLang="en-US" sz="2000" b="1" dirty="0">
                <a:solidFill>
                  <a:srgbClr val="FF0000"/>
                </a:solidFill>
              </a:rPr>
              <a:t>逆にどんなことが壁になっているでしょうか。</a:t>
            </a:r>
            <a:endParaRPr kumimoji="1" lang="en-US" altLang="ja-JP" sz="2000" b="1" dirty="0">
              <a:solidFill>
                <a:srgbClr val="FF0000"/>
              </a:solidFill>
            </a:endParaRPr>
          </a:p>
          <a:p>
            <a:r>
              <a:rPr kumimoji="1" lang="ja-JP" altLang="en-US" sz="2000" b="1" dirty="0">
                <a:solidFill>
                  <a:srgbClr val="FF0000"/>
                </a:solidFill>
              </a:rPr>
              <a:t>それらを乗り越えるアイデアを記載してください。複数でもかまいません。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F55D6A1-56FC-605B-7231-5A6B684CDAA4}"/>
              </a:ext>
            </a:extLst>
          </p:cNvPr>
          <p:cNvSpPr txBox="1"/>
          <p:nvPr/>
        </p:nvSpPr>
        <p:spPr>
          <a:xfrm>
            <a:off x="831742" y="2180194"/>
            <a:ext cx="7369348" cy="1631216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0000"/>
                </a:solidFill>
              </a:rPr>
              <a:t>💡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【</a:t>
            </a:r>
            <a:r>
              <a:rPr kumimoji="1" lang="ja-JP" altLang="en-US" sz="2000" b="1" dirty="0">
                <a:solidFill>
                  <a:srgbClr val="FF0000"/>
                </a:solidFill>
              </a:rPr>
              <a:t>重要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】</a:t>
            </a:r>
            <a:r>
              <a:rPr kumimoji="1" lang="ja-JP" altLang="en-US" sz="2000" b="1" dirty="0">
                <a:solidFill>
                  <a:srgbClr val="FF0000"/>
                </a:solidFill>
              </a:rPr>
              <a:t>このスライドに限り、内容の項目（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『</a:t>
            </a:r>
            <a:r>
              <a:rPr kumimoji="1" lang="ja-JP" altLang="en-US" sz="2000" b="1" dirty="0">
                <a:solidFill>
                  <a:srgbClr val="FF0000"/>
                </a:solidFill>
              </a:rPr>
              <a:t>誰と進めるか？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』『</a:t>
            </a:r>
            <a:r>
              <a:rPr kumimoji="1" lang="ja-JP" altLang="en-US" sz="2000" b="1" dirty="0">
                <a:solidFill>
                  <a:srgbClr val="FF0000"/>
                </a:solidFill>
              </a:rPr>
              <a:t>賛同者を増やす方法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』</a:t>
            </a:r>
            <a:r>
              <a:rPr kumimoji="1" lang="ja-JP" altLang="en-US" sz="2000" b="1" dirty="0">
                <a:solidFill>
                  <a:srgbClr val="FF0000"/>
                </a:solidFill>
              </a:rPr>
              <a:t>）については、例であり、記載は必須ではありません。 </a:t>
            </a:r>
            <a:endParaRPr kumimoji="1" lang="en-US" altLang="ja-JP" sz="2000" b="1" dirty="0">
              <a:solidFill>
                <a:srgbClr val="FF0000"/>
              </a:solidFill>
            </a:endParaRPr>
          </a:p>
          <a:p>
            <a:r>
              <a:rPr kumimoji="1" lang="ja-JP" altLang="en-US" sz="2000" b="1" dirty="0">
                <a:solidFill>
                  <a:srgbClr val="FF0000"/>
                </a:solidFill>
              </a:rPr>
              <a:t>自分たちのプランに合わせて「アイデアをどう実現するか」の具体策を自由に記載してください。</a:t>
            </a: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B72108F4-E272-8595-B4F5-98C5EA3E7D97}"/>
              </a:ext>
            </a:extLst>
          </p:cNvPr>
          <p:cNvCxnSpPr>
            <a:cxnSpLocks/>
          </p:cNvCxnSpPr>
          <p:nvPr/>
        </p:nvCxnSpPr>
        <p:spPr>
          <a:xfrm flipH="1">
            <a:off x="4206240" y="3793440"/>
            <a:ext cx="1785719" cy="3396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9FE8F237-2A8A-3A12-AE9B-81AF0BA27E06}"/>
              </a:ext>
            </a:extLst>
          </p:cNvPr>
          <p:cNvCxnSpPr>
            <a:cxnSpLocks/>
          </p:cNvCxnSpPr>
          <p:nvPr/>
        </p:nvCxnSpPr>
        <p:spPr>
          <a:xfrm flipH="1" flipV="1">
            <a:off x="6684264" y="2020824"/>
            <a:ext cx="640080" cy="1032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568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AA0F5-DBFE-4306-06B9-78DCF7A52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>
            <a:extLst>
              <a:ext uri="{FF2B5EF4-FFF2-40B4-BE49-F238E27FC236}">
                <a16:creationId xmlns:a16="http://schemas.microsoft.com/office/drawing/2014/main" id="{E8777CA6-6754-27D3-1723-4493C4902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30" y="794300"/>
            <a:ext cx="7704802" cy="5778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B477238-1D2E-BE33-BF4D-EDB730D1CA34}"/>
              </a:ext>
            </a:extLst>
          </p:cNvPr>
          <p:cNvSpPr txBox="1"/>
          <p:nvPr/>
        </p:nvSpPr>
        <p:spPr>
          <a:xfrm>
            <a:off x="338328" y="138794"/>
            <a:ext cx="11530584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chemeClr val="bg1"/>
                </a:solidFill>
              </a:rPr>
              <a:t>＜作成手順＞　</a:t>
            </a:r>
            <a:r>
              <a:rPr kumimoji="1" lang="en-US" altLang="ja-JP" sz="2400" b="1">
                <a:solidFill>
                  <a:schemeClr val="bg1"/>
                </a:solidFill>
              </a:rPr>
              <a:t>※</a:t>
            </a:r>
            <a:r>
              <a:rPr kumimoji="1" lang="ja-JP" altLang="en-US" sz="2400" b="1">
                <a:solidFill>
                  <a:schemeClr val="bg1"/>
                </a:solidFill>
              </a:rPr>
              <a:t>提出時にはこのページは削除してください。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67119AFA-BFD0-D749-2756-3D6B2E318C45}"/>
              </a:ext>
            </a:extLst>
          </p:cNvPr>
          <p:cNvGrpSpPr/>
          <p:nvPr/>
        </p:nvGrpSpPr>
        <p:grpSpPr>
          <a:xfrm>
            <a:off x="8046719" y="983936"/>
            <a:ext cx="3083345" cy="707886"/>
            <a:chOff x="4266256" y="444638"/>
            <a:chExt cx="4111127" cy="943847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62ABB75E-008A-71FD-EC87-384F48A6B249}"/>
                </a:ext>
              </a:extLst>
            </p:cNvPr>
            <p:cNvSpPr txBox="1"/>
            <p:nvPr/>
          </p:nvSpPr>
          <p:spPr>
            <a:xfrm>
              <a:off x="4842975" y="444638"/>
              <a:ext cx="3534408" cy="94384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>
                  <a:solidFill>
                    <a:srgbClr val="FF0000"/>
                  </a:solidFill>
                </a:rPr>
                <a:t>このロゴは削除しないでください。</a:t>
              </a:r>
              <a:endParaRPr kumimoji="1" lang="en-US" altLang="ja-JP" sz="2000" b="1">
                <a:solidFill>
                  <a:srgbClr val="FF0000"/>
                </a:solidFill>
              </a:endParaRPr>
            </a:p>
          </p:txBody>
        </p:sp>
        <p:cxnSp>
          <p:nvCxnSpPr>
            <p:cNvPr id="14" name="直線矢印コネクタ 13">
              <a:extLst>
                <a:ext uri="{FF2B5EF4-FFF2-40B4-BE49-F238E27FC236}">
                  <a16:creationId xmlns:a16="http://schemas.microsoft.com/office/drawing/2014/main" id="{19BAF96B-6478-E61B-CE05-58CA6571145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66256" y="805748"/>
              <a:ext cx="576719" cy="366705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DF1FED7-37C8-B4B6-E0C3-E2BE87B5D5EF}"/>
              </a:ext>
            </a:extLst>
          </p:cNvPr>
          <p:cNvSpPr txBox="1"/>
          <p:nvPr/>
        </p:nvSpPr>
        <p:spPr>
          <a:xfrm>
            <a:off x="8641463" y="2621161"/>
            <a:ext cx="2966169" cy="13849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</a:rPr>
              <a:t>表題の変更・削除はしないでください。</a:t>
            </a:r>
            <a:endParaRPr kumimoji="1" lang="en-US" altLang="ja-JP" sz="2800" b="1" dirty="0">
              <a:solidFill>
                <a:srgbClr val="FF0000"/>
              </a:solidFill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D3C2628E-FC75-0DCB-DD33-B32F11042888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4489704" y="1206093"/>
            <a:ext cx="4151759" cy="21075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72F0CEA-CCAA-B488-A0DB-7F46E8D01EC6}"/>
              </a:ext>
            </a:extLst>
          </p:cNvPr>
          <p:cNvSpPr txBox="1"/>
          <p:nvPr/>
        </p:nvSpPr>
        <p:spPr>
          <a:xfrm>
            <a:off x="584368" y="2619333"/>
            <a:ext cx="7117711" cy="353943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</a:rPr>
              <a:t>前頁「</a:t>
            </a:r>
            <a:r>
              <a:rPr kumimoji="1" lang="en-US" altLang="ja-JP" sz="2800" b="1">
                <a:solidFill>
                  <a:srgbClr val="FF0000"/>
                </a:solidFill>
              </a:rPr>
              <a:t>3</a:t>
            </a:r>
            <a:r>
              <a:rPr kumimoji="1" lang="ja-JP" altLang="en-US" sz="2800" b="1">
                <a:solidFill>
                  <a:srgbClr val="FF0000"/>
                </a:solidFill>
              </a:rPr>
              <a:t>．アイデアを実現する方法」で、そのアクションが多くの人に広がると世界や社会、あるいは解決を目指す課題は、どのように変化すると思いますか。</a:t>
            </a:r>
          </a:p>
          <a:p>
            <a:endParaRPr kumimoji="1" lang="en-US" altLang="ja-JP" sz="2800" b="1">
              <a:solidFill>
                <a:srgbClr val="FF0000"/>
              </a:solidFill>
            </a:endParaRPr>
          </a:p>
          <a:p>
            <a:r>
              <a:rPr kumimoji="1" lang="ja-JP" altLang="en-US" sz="2800" b="1">
                <a:solidFill>
                  <a:srgbClr val="FF0000"/>
                </a:solidFill>
              </a:rPr>
              <a:t>もし可能なら、解決を目指す最終的な姿まで、どのように段階的に進めていけばよいかを考えてみましょう。</a:t>
            </a:r>
            <a:endParaRPr kumimoji="1" lang="en-US" altLang="ja-JP" sz="28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543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00346-ED9F-78A1-871B-97D97817E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6015B498-F4D6-1B60-C3FE-FC89522CF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0" y="868335"/>
            <a:ext cx="6808389" cy="51062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DFBC849-8F0B-5B8B-01E3-94621B43CABD}"/>
              </a:ext>
            </a:extLst>
          </p:cNvPr>
          <p:cNvSpPr txBox="1"/>
          <p:nvPr/>
        </p:nvSpPr>
        <p:spPr>
          <a:xfrm>
            <a:off x="344424" y="172376"/>
            <a:ext cx="11606783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chemeClr val="bg1"/>
                </a:solidFill>
              </a:rPr>
              <a:t>＜作成手順＞　</a:t>
            </a:r>
            <a:r>
              <a:rPr kumimoji="1" lang="en-US" altLang="ja-JP" sz="2400" b="1">
                <a:solidFill>
                  <a:schemeClr val="bg1"/>
                </a:solidFill>
              </a:rPr>
              <a:t>※</a:t>
            </a:r>
            <a:r>
              <a:rPr kumimoji="1" lang="ja-JP" altLang="en-US" sz="2400" b="1">
                <a:solidFill>
                  <a:schemeClr val="bg1"/>
                </a:solidFill>
              </a:rPr>
              <a:t>提出時にはこのページは削除してください。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F3CE5DF-CD5A-B944-3782-CBFEE31A04AE}"/>
              </a:ext>
            </a:extLst>
          </p:cNvPr>
          <p:cNvGrpSpPr/>
          <p:nvPr/>
        </p:nvGrpSpPr>
        <p:grpSpPr>
          <a:xfrm>
            <a:off x="6937179" y="983936"/>
            <a:ext cx="3701142" cy="707886"/>
            <a:chOff x="3442527" y="444638"/>
            <a:chExt cx="4934856" cy="94384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E5CBEE6-9165-FAA8-391A-62DCEA269533}"/>
                </a:ext>
              </a:extLst>
            </p:cNvPr>
            <p:cNvSpPr txBox="1"/>
            <p:nvPr/>
          </p:nvSpPr>
          <p:spPr>
            <a:xfrm>
              <a:off x="4842975" y="444638"/>
              <a:ext cx="3534408" cy="94384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>
                  <a:solidFill>
                    <a:srgbClr val="FF0000"/>
                  </a:solidFill>
                </a:rPr>
                <a:t>このロゴは削除しないでください。</a:t>
              </a:r>
              <a:endParaRPr kumimoji="1" lang="en-US" altLang="ja-JP" sz="2000" b="1">
                <a:solidFill>
                  <a:srgbClr val="FF0000"/>
                </a:solidFill>
              </a:endParaRPr>
            </a:p>
          </p:txBody>
        </p:sp>
        <p:cxnSp>
          <p:nvCxnSpPr>
            <p:cNvPr id="16" name="直線矢印コネクタ 15">
              <a:extLst>
                <a:ext uri="{FF2B5EF4-FFF2-40B4-BE49-F238E27FC236}">
                  <a16:creationId xmlns:a16="http://schemas.microsoft.com/office/drawing/2014/main" id="{7503BC4A-269A-8FFA-3F76-0007B5EC9932}"/>
                </a:ext>
              </a:extLst>
            </p:cNvPr>
            <p:cNvCxnSpPr>
              <a:cxnSpLocks/>
              <a:stCxn id="6" idx="1"/>
            </p:cNvCxnSpPr>
            <p:nvPr/>
          </p:nvCxnSpPr>
          <p:spPr>
            <a:xfrm flipH="1" flipV="1">
              <a:off x="3442527" y="734927"/>
              <a:ext cx="1400448" cy="18163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D9C8A12-3750-CAD5-DDF4-335A3FBA967C}"/>
              </a:ext>
            </a:extLst>
          </p:cNvPr>
          <p:cNvSpPr txBox="1"/>
          <p:nvPr/>
        </p:nvSpPr>
        <p:spPr>
          <a:xfrm>
            <a:off x="7987515" y="2025140"/>
            <a:ext cx="2966169" cy="13849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</a:rPr>
              <a:t>表題の変更・削除はしないでください。</a:t>
            </a:r>
            <a:endParaRPr kumimoji="1" lang="en-US" altLang="ja-JP" sz="2800" b="1">
              <a:solidFill>
                <a:srgbClr val="FF0000"/>
              </a:solidFill>
            </a:endParaRP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ECC936D0-F231-7001-0E50-190A9BD49FEA}"/>
              </a:ext>
            </a:extLst>
          </p:cNvPr>
          <p:cNvCxnSpPr>
            <a:cxnSpLocks/>
          </p:cNvCxnSpPr>
          <p:nvPr/>
        </p:nvCxnSpPr>
        <p:spPr>
          <a:xfrm flipH="1" flipV="1">
            <a:off x="3529584" y="1452006"/>
            <a:ext cx="4457931" cy="6860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7FB44EC-31F2-11C7-8B4D-CDC676B8ADA5}"/>
              </a:ext>
            </a:extLst>
          </p:cNvPr>
          <p:cNvSpPr txBox="1"/>
          <p:nvPr/>
        </p:nvSpPr>
        <p:spPr>
          <a:xfrm>
            <a:off x="801624" y="2118561"/>
            <a:ext cx="5585684" cy="156966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>
                <a:solidFill>
                  <a:srgbClr val="FF0000"/>
                </a:solidFill>
              </a:rPr>
              <a:t>この探究学習を通じて、皆さんの気持ちの変化や学び、</a:t>
            </a:r>
            <a:endParaRPr kumimoji="1" lang="en-US" altLang="ja-JP" sz="3200" b="1">
              <a:solidFill>
                <a:srgbClr val="FF0000"/>
              </a:solidFill>
            </a:endParaRPr>
          </a:p>
          <a:p>
            <a:r>
              <a:rPr kumimoji="1" lang="ja-JP" altLang="en-US" sz="3200" b="1">
                <a:solidFill>
                  <a:srgbClr val="FF0000"/>
                </a:solidFill>
              </a:rPr>
              <a:t>気づきを記載ください。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4B5FAA6-74CF-79E2-20B6-ACADAE0A8732}"/>
              </a:ext>
            </a:extLst>
          </p:cNvPr>
          <p:cNvSpPr txBox="1"/>
          <p:nvPr/>
        </p:nvSpPr>
        <p:spPr>
          <a:xfrm>
            <a:off x="344423" y="6055999"/>
            <a:ext cx="11606777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>
                <a:solidFill>
                  <a:schemeClr val="bg1"/>
                </a:solidFill>
              </a:rPr>
              <a:t>※</a:t>
            </a:r>
            <a:r>
              <a:rPr kumimoji="1" lang="ja-JP" altLang="en-US" sz="2000" b="1">
                <a:solidFill>
                  <a:schemeClr val="bg1"/>
                </a:solidFill>
              </a:rPr>
              <a:t>ここまでが、各スライドの詳しい書き方解説です。次のページから始まる「規定テンプレート」を使って、スライドを作成していきましょう！</a:t>
            </a:r>
          </a:p>
        </p:txBody>
      </p:sp>
    </p:spTree>
    <p:extLst>
      <p:ext uri="{BB962C8B-B14F-4D97-AF65-F5344CB8AC3E}">
        <p14:creationId xmlns:p14="http://schemas.microsoft.com/office/powerpoint/2010/main" val="338977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8DED08B-895E-4923-AB1B-86BEAC0F025E}"/>
              </a:ext>
            </a:extLst>
          </p:cNvPr>
          <p:cNvSpPr txBox="1"/>
          <p:nvPr/>
        </p:nvSpPr>
        <p:spPr>
          <a:xfrm>
            <a:off x="4060280" y="2905780"/>
            <a:ext cx="4071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u="sng"/>
              <a:t>プラン名</a:t>
            </a:r>
            <a:endParaRPr kumimoji="1" lang="en-US" altLang="ja-JP" sz="2800" b="1" u="sng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BCE9F4C-946F-4E7A-9F3F-1E1B217227F9}"/>
              </a:ext>
            </a:extLst>
          </p:cNvPr>
          <p:cNvSpPr txBox="1"/>
          <p:nvPr/>
        </p:nvSpPr>
        <p:spPr>
          <a:xfrm>
            <a:off x="2429064" y="4584407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/>
              <a:t>チーム名：</a:t>
            </a:r>
            <a:endParaRPr kumimoji="1" lang="en-US" altLang="ja-JP" sz="2000"/>
          </a:p>
        </p:txBody>
      </p:sp>
    </p:spTree>
    <p:extLst>
      <p:ext uri="{BB962C8B-B14F-4D97-AF65-F5344CB8AC3E}">
        <p14:creationId xmlns:p14="http://schemas.microsoft.com/office/powerpoint/2010/main" val="1594447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40</TotalTime>
  <Words>1036</Words>
  <Application>Microsoft Office PowerPoint</Application>
  <PresentationFormat>ワイド画面</PresentationFormat>
  <Paragraphs>85</Paragraphs>
  <Slides>14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1" baseType="lpstr">
      <vt:lpstr>BIZ UDPゴシック</vt:lpstr>
      <vt:lpstr>游ゴシック</vt:lpstr>
      <vt:lpstr>游ゴシック 本文</vt:lpstr>
      <vt:lpstr>Arial</vt:lpstr>
      <vt:lpstr>Calibri</vt:lpstr>
      <vt:lpstr>Calibri Light</vt:lpstr>
      <vt:lpstr>Office 2013 - 2022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宮城 崇志</dc:creator>
  <cp:lastModifiedBy>Echizenya Michiko</cp:lastModifiedBy>
  <cp:revision>1</cp:revision>
  <cp:lastPrinted>2026-05-08T04:24:26Z</cp:lastPrinted>
  <dcterms:created xsi:type="dcterms:W3CDTF">2019-11-03T02:01:44Z</dcterms:created>
  <dcterms:modified xsi:type="dcterms:W3CDTF">2026-08-09T01:11:22Z</dcterms:modified>
</cp:coreProperties>
</file>